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97" r:id="rId2"/>
    <p:sldId id="675" r:id="rId3"/>
    <p:sldId id="668" r:id="rId4"/>
    <p:sldId id="662" r:id="rId5"/>
    <p:sldId id="667" r:id="rId6"/>
    <p:sldId id="664" r:id="rId7"/>
    <p:sldId id="677" r:id="rId8"/>
    <p:sldId id="673" r:id="rId9"/>
    <p:sldId id="680" r:id="rId10"/>
    <p:sldId id="669" r:id="rId11"/>
    <p:sldId id="678" r:id="rId12"/>
    <p:sldId id="672" r:id="rId13"/>
    <p:sldId id="679" r:id="rId14"/>
    <p:sldId id="665" r:id="rId15"/>
    <p:sldId id="277" r:id="rId16"/>
    <p:sldId id="280" r:id="rId17"/>
    <p:sldId id="671" r:id="rId18"/>
    <p:sldId id="258" r:id="rId1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C8B82-12E8-450B-BD7B-D89CF022941D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48FD3DFE-EAF8-4588-8567-92D7BF818044}">
      <dgm:prSet phldrT="[Text]" custT="1"/>
      <dgm:spPr/>
      <dgm:t>
        <a:bodyPr/>
        <a:lstStyle/>
        <a:p>
          <a:r>
            <a:rPr lang="en-ZA" sz="1800" b="1" dirty="0"/>
            <a:t>In 2022, all SMT Members developed QMS workplans </a:t>
          </a:r>
        </a:p>
        <a:p>
          <a:r>
            <a:rPr lang="en-ZA" sz="1800" b="1" dirty="0"/>
            <a:t>Expectation as per Collective Agreement:  As immediate </a:t>
          </a:r>
          <a:r>
            <a:rPr lang="en-ZA" sz="1800" b="1" dirty="0" err="1"/>
            <a:t>supersvisor</a:t>
          </a:r>
          <a:r>
            <a:rPr lang="en-ZA" sz="1800" b="1" dirty="0"/>
            <a:t> of the principal,  Circuit Manager is required to  approve and sign off principals’ workplans by 28 February 2022</a:t>
          </a:r>
        </a:p>
      </dgm:t>
    </dgm:pt>
    <dgm:pt modelId="{12CDA60D-7C5A-4496-BFAB-B2D1DEF37240}" type="parTrans" cxnId="{C0C41435-D96F-4113-A222-49B89EAA0173}">
      <dgm:prSet/>
      <dgm:spPr/>
      <dgm:t>
        <a:bodyPr/>
        <a:lstStyle/>
        <a:p>
          <a:endParaRPr lang="en-ZA"/>
        </a:p>
      </dgm:t>
    </dgm:pt>
    <dgm:pt modelId="{3D6692B1-7BB9-40D7-BC54-4D3E518C0F6D}" type="sibTrans" cxnId="{C0C41435-D96F-4113-A222-49B89EAA0173}">
      <dgm:prSet/>
      <dgm:spPr/>
      <dgm:t>
        <a:bodyPr/>
        <a:lstStyle/>
        <a:p>
          <a:endParaRPr lang="en-ZA"/>
        </a:p>
      </dgm:t>
    </dgm:pt>
    <dgm:pt modelId="{BB72C7FD-C9F8-4C53-9D3E-91299764671D}">
      <dgm:prSet custT="1"/>
      <dgm:spPr/>
      <dgm:t>
        <a:bodyPr/>
        <a:lstStyle/>
        <a:p>
          <a:r>
            <a:rPr lang="en-ZA" sz="1800" b="1" dirty="0"/>
            <a:t>In 2021,  for the first time,  Principals developed and implemented QMS workplans approved by Circuit Managers </a:t>
          </a:r>
        </a:p>
      </dgm:t>
    </dgm:pt>
    <dgm:pt modelId="{4DDBDF9D-C77F-48F4-851F-0BE3F218BA7A}" type="parTrans" cxnId="{50AC34BC-1C8A-488E-BC75-7DA34546DF22}">
      <dgm:prSet/>
      <dgm:spPr/>
      <dgm:t>
        <a:bodyPr/>
        <a:lstStyle/>
        <a:p>
          <a:endParaRPr lang="en-ZA"/>
        </a:p>
      </dgm:t>
    </dgm:pt>
    <dgm:pt modelId="{3F269ABA-E40F-4418-9D5E-04FA35305700}" type="sibTrans" cxnId="{50AC34BC-1C8A-488E-BC75-7DA34546DF22}">
      <dgm:prSet/>
      <dgm:spPr/>
      <dgm:t>
        <a:bodyPr/>
        <a:lstStyle/>
        <a:p>
          <a:endParaRPr lang="en-ZA"/>
        </a:p>
      </dgm:t>
    </dgm:pt>
    <dgm:pt modelId="{B15998A1-7CA8-411D-8FE4-5A3C56ED39EC}">
      <dgm:prSet/>
      <dgm:spPr/>
      <dgm:t>
        <a:bodyPr/>
        <a:lstStyle/>
        <a:p>
          <a:r>
            <a:rPr lang="en-ZA" b="1" dirty="0"/>
            <a:t>A work plan outlines what activities will be undertaken by an employee within a particular year, as well as setting specific targets and outlining outputs that need to be achieved.  The workplan forms the basis of the mid and annual appraisal ( which includes Lesson Observation as a component)</a:t>
          </a:r>
        </a:p>
      </dgm:t>
    </dgm:pt>
    <dgm:pt modelId="{CD99F354-C462-4126-87AE-8883415C0C06}" type="parTrans" cxnId="{2E3ACF88-CCC1-4811-BB1C-302A43FCB28E}">
      <dgm:prSet/>
      <dgm:spPr/>
      <dgm:t>
        <a:bodyPr/>
        <a:lstStyle/>
        <a:p>
          <a:endParaRPr lang="en-ZA"/>
        </a:p>
      </dgm:t>
    </dgm:pt>
    <dgm:pt modelId="{45CEA63F-8D53-4978-A993-463F7F73A1DD}" type="sibTrans" cxnId="{2E3ACF88-CCC1-4811-BB1C-302A43FCB28E}">
      <dgm:prSet/>
      <dgm:spPr/>
      <dgm:t>
        <a:bodyPr/>
        <a:lstStyle/>
        <a:p>
          <a:endParaRPr lang="en-ZA"/>
        </a:p>
      </dgm:t>
    </dgm:pt>
    <dgm:pt modelId="{7009BE9F-CBDE-44CD-BD29-1915EACDF7E2}">
      <dgm:prSet/>
      <dgm:spPr/>
      <dgm:t>
        <a:bodyPr/>
        <a:lstStyle/>
        <a:p>
          <a:r>
            <a:rPr lang="en-US" b="1" i="1" dirty="0"/>
            <a:t>ELRC Collective Agreement Number 2 of 2020 requires P2-PL4 school based educators to develop workplans   </a:t>
          </a:r>
          <a:endParaRPr lang="en-ZA" dirty="0"/>
        </a:p>
      </dgm:t>
    </dgm:pt>
    <dgm:pt modelId="{93B237E4-56D8-439C-9974-646DEE30925F}" type="parTrans" cxnId="{036D34C5-30C1-4129-AF28-B19774ADEF2F}">
      <dgm:prSet/>
      <dgm:spPr/>
      <dgm:t>
        <a:bodyPr/>
        <a:lstStyle/>
        <a:p>
          <a:endParaRPr lang="en-ZA"/>
        </a:p>
      </dgm:t>
    </dgm:pt>
    <dgm:pt modelId="{AD527D33-0EF3-46EC-B5A2-AC286A13C125}" type="sibTrans" cxnId="{036D34C5-30C1-4129-AF28-B19774ADEF2F}">
      <dgm:prSet/>
      <dgm:spPr/>
      <dgm:t>
        <a:bodyPr/>
        <a:lstStyle/>
        <a:p>
          <a:endParaRPr lang="en-ZA"/>
        </a:p>
      </dgm:t>
    </dgm:pt>
    <dgm:pt modelId="{28360430-EBB0-42C9-997B-4A21F08610B8}" type="pres">
      <dgm:prSet presAssocID="{B1CC8B82-12E8-450B-BD7B-D89CF022941D}" presName="Name0" presStyleCnt="0">
        <dgm:presLayoutVars>
          <dgm:dir/>
          <dgm:animLvl val="lvl"/>
          <dgm:resizeHandles val="exact"/>
        </dgm:presLayoutVars>
      </dgm:prSet>
      <dgm:spPr/>
    </dgm:pt>
    <dgm:pt modelId="{FB9D92C9-514C-42F9-B567-EF482B8125F8}" type="pres">
      <dgm:prSet presAssocID="{48FD3DFE-EAF8-4588-8567-92D7BF818044}" presName="boxAndChildren" presStyleCnt="0"/>
      <dgm:spPr/>
    </dgm:pt>
    <dgm:pt modelId="{76C88876-D308-4C35-8738-A8C6DD49B0A5}" type="pres">
      <dgm:prSet presAssocID="{48FD3DFE-EAF8-4588-8567-92D7BF818044}" presName="parentTextBox" presStyleLbl="node1" presStyleIdx="0" presStyleCnt="4" custScaleY="136088"/>
      <dgm:spPr/>
    </dgm:pt>
    <dgm:pt modelId="{84D6FE8D-1C43-462A-BDD4-547E66289899}" type="pres">
      <dgm:prSet presAssocID="{3F269ABA-E40F-4418-9D5E-04FA35305700}" presName="sp" presStyleCnt="0"/>
      <dgm:spPr/>
    </dgm:pt>
    <dgm:pt modelId="{5F7F0A0F-5248-4E19-8534-1AB8FBECE2BC}" type="pres">
      <dgm:prSet presAssocID="{BB72C7FD-C9F8-4C53-9D3E-91299764671D}" presName="arrowAndChildren" presStyleCnt="0"/>
      <dgm:spPr/>
    </dgm:pt>
    <dgm:pt modelId="{8DD865D9-F7A1-48C8-8CF3-3191ABC165FB}" type="pres">
      <dgm:prSet presAssocID="{BB72C7FD-C9F8-4C53-9D3E-91299764671D}" presName="parentTextArrow" presStyleLbl="node1" presStyleIdx="1" presStyleCnt="4"/>
      <dgm:spPr/>
    </dgm:pt>
    <dgm:pt modelId="{C09CDA0E-770E-41F5-9E72-EA7E73CA8C80}" type="pres">
      <dgm:prSet presAssocID="{45CEA63F-8D53-4978-A993-463F7F73A1DD}" presName="sp" presStyleCnt="0"/>
      <dgm:spPr/>
    </dgm:pt>
    <dgm:pt modelId="{BB691BDD-E73E-4CB8-B56F-079331850331}" type="pres">
      <dgm:prSet presAssocID="{B15998A1-7CA8-411D-8FE4-5A3C56ED39EC}" presName="arrowAndChildren" presStyleCnt="0"/>
      <dgm:spPr/>
    </dgm:pt>
    <dgm:pt modelId="{B90E89F7-9522-48FB-BF24-5A57026C99B4}" type="pres">
      <dgm:prSet presAssocID="{B15998A1-7CA8-411D-8FE4-5A3C56ED39EC}" presName="parentTextArrow" presStyleLbl="node1" presStyleIdx="2" presStyleCnt="4"/>
      <dgm:spPr/>
    </dgm:pt>
    <dgm:pt modelId="{EED7C615-0162-4F4A-AFC5-9527553755C8}" type="pres">
      <dgm:prSet presAssocID="{AD527D33-0EF3-46EC-B5A2-AC286A13C125}" presName="sp" presStyleCnt="0"/>
      <dgm:spPr/>
    </dgm:pt>
    <dgm:pt modelId="{D2799CB6-E0D5-483E-8A46-87B273015883}" type="pres">
      <dgm:prSet presAssocID="{7009BE9F-CBDE-44CD-BD29-1915EACDF7E2}" presName="arrowAndChildren" presStyleCnt="0"/>
      <dgm:spPr/>
    </dgm:pt>
    <dgm:pt modelId="{576E1006-7399-4E22-8621-AB20523E46C5}" type="pres">
      <dgm:prSet presAssocID="{7009BE9F-CBDE-44CD-BD29-1915EACDF7E2}" presName="parentTextArrow" presStyleLbl="node1" presStyleIdx="3" presStyleCnt="4"/>
      <dgm:spPr/>
    </dgm:pt>
  </dgm:ptLst>
  <dgm:cxnLst>
    <dgm:cxn modelId="{15CA5D09-7F95-486D-98B5-8270B14E2240}" type="presOf" srcId="{B1CC8B82-12E8-450B-BD7B-D89CF022941D}" destId="{28360430-EBB0-42C9-997B-4A21F08610B8}" srcOrd="0" destOrd="0" presId="urn:microsoft.com/office/officeart/2005/8/layout/process4"/>
    <dgm:cxn modelId="{C70EBD0B-268B-4B3D-A36D-72C6DF03C7DB}" type="presOf" srcId="{48FD3DFE-EAF8-4588-8567-92D7BF818044}" destId="{76C88876-D308-4C35-8738-A8C6DD49B0A5}" srcOrd="0" destOrd="0" presId="urn:microsoft.com/office/officeart/2005/8/layout/process4"/>
    <dgm:cxn modelId="{C0C41435-D96F-4113-A222-49B89EAA0173}" srcId="{B1CC8B82-12E8-450B-BD7B-D89CF022941D}" destId="{48FD3DFE-EAF8-4588-8567-92D7BF818044}" srcOrd="3" destOrd="0" parTransId="{12CDA60D-7C5A-4496-BFAB-B2D1DEF37240}" sibTransId="{3D6692B1-7BB9-40D7-BC54-4D3E518C0F6D}"/>
    <dgm:cxn modelId="{06500D46-9950-4723-A7D6-1C438BC91426}" type="presOf" srcId="{7009BE9F-CBDE-44CD-BD29-1915EACDF7E2}" destId="{576E1006-7399-4E22-8621-AB20523E46C5}" srcOrd="0" destOrd="0" presId="urn:microsoft.com/office/officeart/2005/8/layout/process4"/>
    <dgm:cxn modelId="{E8549182-88A2-43A2-AABD-1F326634851F}" type="presOf" srcId="{BB72C7FD-C9F8-4C53-9D3E-91299764671D}" destId="{8DD865D9-F7A1-48C8-8CF3-3191ABC165FB}" srcOrd="0" destOrd="0" presId="urn:microsoft.com/office/officeart/2005/8/layout/process4"/>
    <dgm:cxn modelId="{2E3ACF88-CCC1-4811-BB1C-302A43FCB28E}" srcId="{B1CC8B82-12E8-450B-BD7B-D89CF022941D}" destId="{B15998A1-7CA8-411D-8FE4-5A3C56ED39EC}" srcOrd="1" destOrd="0" parTransId="{CD99F354-C462-4126-87AE-8883415C0C06}" sibTransId="{45CEA63F-8D53-4978-A993-463F7F73A1DD}"/>
    <dgm:cxn modelId="{553B6CAC-F98B-472B-87D6-3E11C85F9097}" type="presOf" srcId="{B15998A1-7CA8-411D-8FE4-5A3C56ED39EC}" destId="{B90E89F7-9522-48FB-BF24-5A57026C99B4}" srcOrd="0" destOrd="0" presId="urn:microsoft.com/office/officeart/2005/8/layout/process4"/>
    <dgm:cxn modelId="{50AC34BC-1C8A-488E-BC75-7DA34546DF22}" srcId="{B1CC8B82-12E8-450B-BD7B-D89CF022941D}" destId="{BB72C7FD-C9F8-4C53-9D3E-91299764671D}" srcOrd="2" destOrd="0" parTransId="{4DDBDF9D-C77F-48F4-851F-0BE3F218BA7A}" sibTransId="{3F269ABA-E40F-4418-9D5E-04FA35305700}"/>
    <dgm:cxn modelId="{036D34C5-30C1-4129-AF28-B19774ADEF2F}" srcId="{B1CC8B82-12E8-450B-BD7B-D89CF022941D}" destId="{7009BE9F-CBDE-44CD-BD29-1915EACDF7E2}" srcOrd="0" destOrd="0" parTransId="{93B237E4-56D8-439C-9974-646DEE30925F}" sibTransId="{AD527D33-0EF3-46EC-B5A2-AC286A13C125}"/>
    <dgm:cxn modelId="{7D9DC468-2F91-45C0-869D-884D6F6F3B08}" type="presParOf" srcId="{28360430-EBB0-42C9-997B-4A21F08610B8}" destId="{FB9D92C9-514C-42F9-B567-EF482B8125F8}" srcOrd="0" destOrd="0" presId="urn:microsoft.com/office/officeart/2005/8/layout/process4"/>
    <dgm:cxn modelId="{D8B3BEFC-A339-4AE4-9EAA-B5324B8883C6}" type="presParOf" srcId="{FB9D92C9-514C-42F9-B567-EF482B8125F8}" destId="{76C88876-D308-4C35-8738-A8C6DD49B0A5}" srcOrd="0" destOrd="0" presId="urn:microsoft.com/office/officeart/2005/8/layout/process4"/>
    <dgm:cxn modelId="{622E4899-00FA-4048-AA2E-4E9F7509DCDF}" type="presParOf" srcId="{28360430-EBB0-42C9-997B-4A21F08610B8}" destId="{84D6FE8D-1C43-462A-BDD4-547E66289899}" srcOrd="1" destOrd="0" presId="urn:microsoft.com/office/officeart/2005/8/layout/process4"/>
    <dgm:cxn modelId="{478870DA-07F8-4D3D-BC7F-ABF5721C5AF2}" type="presParOf" srcId="{28360430-EBB0-42C9-997B-4A21F08610B8}" destId="{5F7F0A0F-5248-4E19-8534-1AB8FBECE2BC}" srcOrd="2" destOrd="0" presId="urn:microsoft.com/office/officeart/2005/8/layout/process4"/>
    <dgm:cxn modelId="{6B85759C-2BCF-49BA-A5A1-88C3EA72D799}" type="presParOf" srcId="{5F7F0A0F-5248-4E19-8534-1AB8FBECE2BC}" destId="{8DD865D9-F7A1-48C8-8CF3-3191ABC165FB}" srcOrd="0" destOrd="0" presId="urn:microsoft.com/office/officeart/2005/8/layout/process4"/>
    <dgm:cxn modelId="{EE5E08A5-02BF-4DA0-83B4-4EDDE355CF7A}" type="presParOf" srcId="{28360430-EBB0-42C9-997B-4A21F08610B8}" destId="{C09CDA0E-770E-41F5-9E72-EA7E73CA8C80}" srcOrd="3" destOrd="0" presId="urn:microsoft.com/office/officeart/2005/8/layout/process4"/>
    <dgm:cxn modelId="{F2ACDCDA-8021-4500-80F3-91E676C84675}" type="presParOf" srcId="{28360430-EBB0-42C9-997B-4A21F08610B8}" destId="{BB691BDD-E73E-4CB8-B56F-079331850331}" srcOrd="4" destOrd="0" presId="urn:microsoft.com/office/officeart/2005/8/layout/process4"/>
    <dgm:cxn modelId="{84312D3E-99B8-40CE-897E-74C35C302B75}" type="presParOf" srcId="{BB691BDD-E73E-4CB8-B56F-079331850331}" destId="{B90E89F7-9522-48FB-BF24-5A57026C99B4}" srcOrd="0" destOrd="0" presId="urn:microsoft.com/office/officeart/2005/8/layout/process4"/>
    <dgm:cxn modelId="{167A8B51-72B9-45F6-89D8-6B9368F7779B}" type="presParOf" srcId="{28360430-EBB0-42C9-997B-4A21F08610B8}" destId="{EED7C615-0162-4F4A-AFC5-9527553755C8}" srcOrd="5" destOrd="0" presId="urn:microsoft.com/office/officeart/2005/8/layout/process4"/>
    <dgm:cxn modelId="{5194D30B-1B51-4E11-B3EE-E1D348D09B94}" type="presParOf" srcId="{28360430-EBB0-42C9-997B-4A21F08610B8}" destId="{D2799CB6-E0D5-483E-8A46-87B273015883}" srcOrd="6" destOrd="0" presId="urn:microsoft.com/office/officeart/2005/8/layout/process4"/>
    <dgm:cxn modelId="{42B4AF81-CCE9-451C-9AFE-D3C65789E087}" type="presParOf" srcId="{D2799CB6-E0D5-483E-8A46-87B273015883}" destId="{576E1006-7399-4E22-8621-AB20523E46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8D320-BEC8-4FE4-B3EF-ECA1147F5DEE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7E4A6B-5700-469F-A92E-F8B2FDA68345}">
      <dgm:prSet phldrT="[Text]" custT="1"/>
      <dgm:spPr/>
      <dgm:t>
        <a:bodyPr/>
        <a:lstStyle/>
        <a:p>
          <a:r>
            <a:rPr lang="en-US" sz="2400" b="1" dirty="0"/>
            <a:t>Principal </a:t>
          </a:r>
        </a:p>
      </dgm:t>
    </dgm:pt>
    <dgm:pt modelId="{CD43E0F9-6C39-4C4E-88E8-4BB444AACC7B}" type="parTrans" cxnId="{E66D5DD4-9B36-41A3-BA82-13A0511A7B7A}">
      <dgm:prSet/>
      <dgm:spPr/>
      <dgm:t>
        <a:bodyPr/>
        <a:lstStyle/>
        <a:p>
          <a:endParaRPr lang="en-US"/>
        </a:p>
      </dgm:t>
    </dgm:pt>
    <dgm:pt modelId="{C701C787-1784-478B-8EFD-314F579A3A60}" type="sibTrans" cxnId="{E66D5DD4-9B36-41A3-BA82-13A0511A7B7A}">
      <dgm:prSet/>
      <dgm:spPr/>
      <dgm:t>
        <a:bodyPr/>
        <a:lstStyle/>
        <a:p>
          <a:endParaRPr lang="en-US"/>
        </a:p>
      </dgm:t>
    </dgm:pt>
    <dgm:pt modelId="{DB565D83-910C-4CAD-81CD-FB50F3C3CE9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Leading the learning school</a:t>
          </a:r>
        </a:p>
      </dgm:t>
    </dgm:pt>
    <dgm:pt modelId="{8DBC1B16-D4DC-478E-8F6D-D545E8474FD8}" type="parTrans" cxnId="{27A590B3-CB45-47B8-AAE3-A8EC7ADD0817}">
      <dgm:prSet/>
      <dgm:spPr/>
      <dgm:t>
        <a:bodyPr/>
        <a:lstStyle/>
        <a:p>
          <a:endParaRPr lang="en-US"/>
        </a:p>
      </dgm:t>
    </dgm:pt>
    <dgm:pt modelId="{49781A92-EE02-4EFD-B6BF-E0F640D5C80A}" type="sibTrans" cxnId="{27A590B3-CB45-47B8-AAE3-A8EC7ADD0817}">
      <dgm:prSet/>
      <dgm:spPr/>
      <dgm:t>
        <a:bodyPr/>
        <a:lstStyle/>
        <a:p>
          <a:endParaRPr lang="en-US"/>
        </a:p>
      </dgm:t>
    </dgm:pt>
    <dgm:pt modelId="{0E689694-CE74-4461-B208-80D75CF70A5F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Shaping the direction and development of the </a:t>
          </a:r>
          <a:r>
            <a:rPr lang="en-US" sz="1600" b="1"/>
            <a:t>school</a:t>
          </a:r>
          <a:endParaRPr lang="en-US" sz="1600" b="1" dirty="0"/>
        </a:p>
      </dgm:t>
    </dgm:pt>
    <dgm:pt modelId="{3D56AEFE-EFDA-4EDF-A0DA-3062B2696ABE}" type="parTrans" cxnId="{C545C77F-BD73-4029-8B3F-A56A74B4A77D}">
      <dgm:prSet/>
      <dgm:spPr/>
      <dgm:t>
        <a:bodyPr/>
        <a:lstStyle/>
        <a:p>
          <a:endParaRPr lang="en-US"/>
        </a:p>
      </dgm:t>
    </dgm:pt>
    <dgm:pt modelId="{7B547D72-F0E0-4983-8FC9-36AF15F88FA3}" type="sibTrans" cxnId="{C545C77F-BD73-4029-8B3F-A56A74B4A77D}">
      <dgm:prSet/>
      <dgm:spPr/>
      <dgm:t>
        <a:bodyPr/>
        <a:lstStyle/>
        <a:p>
          <a:endParaRPr lang="en-US"/>
        </a:p>
      </dgm:t>
    </dgm:pt>
    <dgm:pt modelId="{945C36E2-6415-4601-B8A7-4F287A8C0F36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Managing quality and securing accountability</a:t>
          </a:r>
          <a:endParaRPr lang="en-US" sz="1600" b="1" dirty="0">
            <a:solidFill>
              <a:schemeClr val="tx1"/>
            </a:solidFill>
          </a:endParaRPr>
        </a:p>
      </dgm:t>
    </dgm:pt>
    <dgm:pt modelId="{1355E4AC-7B70-4663-B297-7D0E6A957A72}" type="parTrans" cxnId="{9B57B8F8-6952-4693-9017-6842B4BE0BA1}">
      <dgm:prSet/>
      <dgm:spPr/>
      <dgm:t>
        <a:bodyPr/>
        <a:lstStyle/>
        <a:p>
          <a:endParaRPr lang="en-US"/>
        </a:p>
      </dgm:t>
    </dgm:pt>
    <dgm:pt modelId="{2DD6E3CD-F932-47D4-B91E-31B9EA4EF246}" type="sibTrans" cxnId="{9B57B8F8-6952-4693-9017-6842B4BE0BA1}">
      <dgm:prSet/>
      <dgm:spPr/>
      <dgm:t>
        <a:bodyPr/>
        <a:lstStyle/>
        <a:p>
          <a:endParaRPr lang="en-US"/>
        </a:p>
      </dgm:t>
    </dgm:pt>
    <dgm:pt modelId="{97D900F9-C606-48EB-83CF-9CD6D886E90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Developing and empowering self and others</a:t>
          </a:r>
          <a:endParaRPr lang="en-US" sz="1600" b="1" dirty="0">
            <a:solidFill>
              <a:schemeClr val="tx1"/>
            </a:solidFill>
          </a:endParaRPr>
        </a:p>
      </dgm:t>
    </dgm:pt>
    <dgm:pt modelId="{AC009809-71BB-40D4-A8F9-A488F78B1823}" type="parTrans" cxnId="{29C35BF0-99EF-4264-B3E0-77CF7F403443}">
      <dgm:prSet/>
      <dgm:spPr/>
      <dgm:t>
        <a:bodyPr/>
        <a:lstStyle/>
        <a:p>
          <a:endParaRPr lang="en-US"/>
        </a:p>
      </dgm:t>
    </dgm:pt>
    <dgm:pt modelId="{553A174C-128B-4748-828A-C26C7D182A8E}" type="sibTrans" cxnId="{29C35BF0-99EF-4264-B3E0-77CF7F403443}">
      <dgm:prSet/>
      <dgm:spPr/>
      <dgm:t>
        <a:bodyPr/>
        <a:lstStyle/>
        <a:p>
          <a:endParaRPr lang="en-US"/>
        </a:p>
      </dgm:t>
    </dgm:pt>
    <dgm:pt modelId="{50126438-F4AF-430C-8888-0FC0B1477D8A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Managing the school as an organization</a:t>
          </a:r>
          <a:endParaRPr lang="en-US" sz="1600" b="1" dirty="0">
            <a:solidFill>
              <a:schemeClr val="tx1"/>
            </a:solidFill>
          </a:endParaRPr>
        </a:p>
      </dgm:t>
    </dgm:pt>
    <dgm:pt modelId="{07988C21-5DB1-4577-AD4B-BCBAE9C7BDD9}" type="parTrans" cxnId="{2DE4AE8D-29D4-4AA3-92BE-3CDED4BA1A0F}">
      <dgm:prSet/>
      <dgm:spPr/>
      <dgm:t>
        <a:bodyPr/>
        <a:lstStyle/>
        <a:p>
          <a:endParaRPr lang="en-US"/>
        </a:p>
      </dgm:t>
    </dgm:pt>
    <dgm:pt modelId="{A3D588C0-E380-45E5-A375-C4A22CB3A9C5}" type="sibTrans" cxnId="{2DE4AE8D-29D4-4AA3-92BE-3CDED4BA1A0F}">
      <dgm:prSet/>
      <dgm:spPr/>
      <dgm:t>
        <a:bodyPr/>
        <a:lstStyle/>
        <a:p>
          <a:endParaRPr lang="en-US"/>
        </a:p>
      </dgm:t>
    </dgm:pt>
    <dgm:pt modelId="{947D77E0-196B-4E88-9EF7-480E5E9004E8}">
      <dgm:prSet custT="1"/>
      <dgm:spPr>
        <a:blipFill rotWithShape="0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Managing human resources (staff) in the school</a:t>
          </a:r>
          <a:endParaRPr lang="en-US" sz="1600" b="1" dirty="0">
            <a:solidFill>
              <a:schemeClr val="tx1"/>
            </a:solidFill>
          </a:endParaRPr>
        </a:p>
      </dgm:t>
    </dgm:pt>
    <dgm:pt modelId="{F5ED1795-30C4-4FBF-9F9B-59229F84DD97}" type="parTrans" cxnId="{61746784-F0A3-4146-85CC-336A5A192A99}">
      <dgm:prSet/>
      <dgm:spPr/>
      <dgm:t>
        <a:bodyPr/>
        <a:lstStyle/>
        <a:p>
          <a:endParaRPr lang="en-US"/>
        </a:p>
      </dgm:t>
    </dgm:pt>
    <dgm:pt modelId="{8D1208FC-8A0F-4F53-AA92-577E7ED4D0DB}" type="sibTrans" cxnId="{61746784-F0A3-4146-85CC-336A5A192A99}">
      <dgm:prSet/>
      <dgm:spPr/>
      <dgm:t>
        <a:bodyPr/>
        <a:lstStyle/>
        <a:p>
          <a:endParaRPr lang="en-US"/>
        </a:p>
      </dgm:t>
    </dgm:pt>
    <dgm:pt modelId="{CD9F9F6F-33FB-47A6-9A62-9F53369695A3}">
      <dgm:prSet custT="1"/>
      <dgm:spPr>
        <a:blipFill rotWithShape="0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Management and advocacy of extra-mural activities</a:t>
          </a:r>
        </a:p>
      </dgm:t>
    </dgm:pt>
    <dgm:pt modelId="{91CF3184-D863-46D4-BD45-086FF4AC0951}" type="parTrans" cxnId="{50D29247-6698-4A30-ABC2-1605C1AFA6E4}">
      <dgm:prSet/>
      <dgm:spPr/>
      <dgm:t>
        <a:bodyPr/>
        <a:lstStyle/>
        <a:p>
          <a:endParaRPr lang="en-US"/>
        </a:p>
      </dgm:t>
    </dgm:pt>
    <dgm:pt modelId="{076E0BBE-F42B-4841-AD85-E43D1664D737}" type="sibTrans" cxnId="{50D29247-6698-4A30-ABC2-1605C1AFA6E4}">
      <dgm:prSet/>
      <dgm:spPr/>
      <dgm:t>
        <a:bodyPr/>
        <a:lstStyle/>
        <a:p>
          <a:endParaRPr lang="en-US"/>
        </a:p>
      </dgm:t>
    </dgm:pt>
    <dgm:pt modelId="{92EF2283-51B4-43A1-A036-BAC25535C782}" type="pres">
      <dgm:prSet presAssocID="{A2A8D320-BEC8-4FE4-B3EF-ECA1147F5D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8ABB47-3E91-439F-815D-1554F1B57836}" type="pres">
      <dgm:prSet presAssocID="{CF7E4A6B-5700-469F-A92E-F8B2FDA68345}" presName="centerShape" presStyleLbl="node0" presStyleIdx="0" presStyleCnt="1" custScaleX="146270" custScaleY="93869"/>
      <dgm:spPr/>
    </dgm:pt>
    <dgm:pt modelId="{76D8888E-C684-48FE-82CD-A2953AFAD645}" type="pres">
      <dgm:prSet presAssocID="{8DBC1B16-D4DC-478E-8F6D-D545E8474FD8}" presName="Name9" presStyleLbl="parChTrans1D2" presStyleIdx="0" presStyleCnt="7"/>
      <dgm:spPr/>
    </dgm:pt>
    <dgm:pt modelId="{102DDD97-3FEE-4964-A92C-5A22C299E41D}" type="pres">
      <dgm:prSet presAssocID="{8DBC1B16-D4DC-478E-8F6D-D545E8474FD8}" presName="connTx" presStyleLbl="parChTrans1D2" presStyleIdx="0" presStyleCnt="7"/>
      <dgm:spPr/>
    </dgm:pt>
    <dgm:pt modelId="{CE96E038-7557-4560-B25E-A6E8B490F51C}" type="pres">
      <dgm:prSet presAssocID="{DB565D83-910C-4CAD-81CD-FB50F3C3CE96}" presName="node" presStyleLbl="node1" presStyleIdx="0" presStyleCnt="7" custScaleX="110000" custScaleY="98540" custRadScaleRad="99948" custRadScaleInc="-8589">
        <dgm:presLayoutVars>
          <dgm:bulletEnabled val="1"/>
        </dgm:presLayoutVars>
      </dgm:prSet>
      <dgm:spPr/>
    </dgm:pt>
    <dgm:pt modelId="{E438115A-A4D4-4FCA-B98B-8334B10355C7}" type="pres">
      <dgm:prSet presAssocID="{3D56AEFE-EFDA-4EDF-A0DA-3062B2696ABE}" presName="Name9" presStyleLbl="parChTrans1D2" presStyleIdx="1" presStyleCnt="7"/>
      <dgm:spPr/>
    </dgm:pt>
    <dgm:pt modelId="{745BDA5A-FBE0-4C50-8685-F496E8C9B489}" type="pres">
      <dgm:prSet presAssocID="{3D56AEFE-EFDA-4EDF-A0DA-3062B2696ABE}" presName="connTx" presStyleLbl="parChTrans1D2" presStyleIdx="1" presStyleCnt="7"/>
      <dgm:spPr/>
    </dgm:pt>
    <dgm:pt modelId="{35D41E22-7886-4003-A6D2-DB1BA9382929}" type="pres">
      <dgm:prSet presAssocID="{0E689694-CE74-4461-B208-80D75CF70A5F}" presName="node" presStyleLbl="node1" presStyleIdx="1" presStyleCnt="7" custScaleX="108105" custScaleY="109497">
        <dgm:presLayoutVars>
          <dgm:bulletEnabled val="1"/>
        </dgm:presLayoutVars>
      </dgm:prSet>
      <dgm:spPr/>
    </dgm:pt>
    <dgm:pt modelId="{C4C5B932-E095-49CF-8231-03FDD62F4E76}" type="pres">
      <dgm:prSet presAssocID="{1355E4AC-7B70-4663-B297-7D0E6A957A72}" presName="Name9" presStyleLbl="parChTrans1D2" presStyleIdx="2" presStyleCnt="7"/>
      <dgm:spPr/>
    </dgm:pt>
    <dgm:pt modelId="{9548D8AB-9603-4703-A47C-6D23E89AE049}" type="pres">
      <dgm:prSet presAssocID="{1355E4AC-7B70-4663-B297-7D0E6A957A72}" presName="connTx" presStyleLbl="parChTrans1D2" presStyleIdx="2" presStyleCnt="7"/>
      <dgm:spPr/>
    </dgm:pt>
    <dgm:pt modelId="{296CB01A-83AC-4679-9E3A-F977810528E1}" type="pres">
      <dgm:prSet presAssocID="{945C36E2-6415-4601-B8A7-4F287A8C0F36}" presName="node" presStyleLbl="node1" presStyleIdx="2" presStyleCnt="7" custScaleX="124849" custScaleY="107446" custRadScaleRad="102683" custRadScaleInc="-10182">
        <dgm:presLayoutVars>
          <dgm:bulletEnabled val="1"/>
        </dgm:presLayoutVars>
      </dgm:prSet>
      <dgm:spPr/>
    </dgm:pt>
    <dgm:pt modelId="{30A0C6C5-4BB1-4287-8DB9-58B6366129BA}" type="pres">
      <dgm:prSet presAssocID="{AC009809-71BB-40D4-A8F9-A488F78B1823}" presName="Name9" presStyleLbl="parChTrans1D2" presStyleIdx="3" presStyleCnt="7"/>
      <dgm:spPr/>
    </dgm:pt>
    <dgm:pt modelId="{DF64BB61-3371-4C9B-B12A-434E26656446}" type="pres">
      <dgm:prSet presAssocID="{AC009809-71BB-40D4-A8F9-A488F78B1823}" presName="connTx" presStyleLbl="parChTrans1D2" presStyleIdx="3" presStyleCnt="7"/>
      <dgm:spPr/>
    </dgm:pt>
    <dgm:pt modelId="{80526F79-8383-48E3-BBDA-B50C233FA227}" type="pres">
      <dgm:prSet presAssocID="{97D900F9-C606-48EB-83CF-9CD6D886E906}" presName="node" presStyleLbl="node1" presStyleIdx="3" presStyleCnt="7" custScaleX="114249" custRadScaleRad="100263" custRadScaleInc="-11937">
        <dgm:presLayoutVars>
          <dgm:bulletEnabled val="1"/>
        </dgm:presLayoutVars>
      </dgm:prSet>
      <dgm:spPr/>
    </dgm:pt>
    <dgm:pt modelId="{DBF19A74-FD4D-4809-ACD7-889C3E787037}" type="pres">
      <dgm:prSet presAssocID="{07988C21-5DB1-4577-AD4B-BCBAE9C7BDD9}" presName="Name9" presStyleLbl="parChTrans1D2" presStyleIdx="4" presStyleCnt="7"/>
      <dgm:spPr/>
    </dgm:pt>
    <dgm:pt modelId="{C4C61EC6-4769-48CC-9708-C879177F4505}" type="pres">
      <dgm:prSet presAssocID="{07988C21-5DB1-4577-AD4B-BCBAE9C7BDD9}" presName="connTx" presStyleLbl="parChTrans1D2" presStyleIdx="4" presStyleCnt="7"/>
      <dgm:spPr/>
    </dgm:pt>
    <dgm:pt modelId="{0E081214-E25C-42D1-B7C4-D18BF8AFB0D9}" type="pres">
      <dgm:prSet presAssocID="{50126438-F4AF-430C-8888-0FC0B1477D8A}" presName="node" presStyleLbl="node1" presStyleIdx="4" presStyleCnt="7" custScaleX="121098">
        <dgm:presLayoutVars>
          <dgm:bulletEnabled val="1"/>
        </dgm:presLayoutVars>
      </dgm:prSet>
      <dgm:spPr/>
    </dgm:pt>
    <dgm:pt modelId="{D99177B6-A960-4913-AE0D-E1C5FEA5ABCF}" type="pres">
      <dgm:prSet presAssocID="{F5ED1795-30C4-4FBF-9F9B-59229F84DD97}" presName="Name9" presStyleLbl="parChTrans1D2" presStyleIdx="5" presStyleCnt="7"/>
      <dgm:spPr/>
    </dgm:pt>
    <dgm:pt modelId="{B5AF6933-7A31-47ED-A179-756915B39F6B}" type="pres">
      <dgm:prSet presAssocID="{F5ED1795-30C4-4FBF-9F9B-59229F84DD97}" presName="connTx" presStyleLbl="parChTrans1D2" presStyleIdx="5" presStyleCnt="7"/>
      <dgm:spPr/>
    </dgm:pt>
    <dgm:pt modelId="{EB6ADF02-EFF0-4C7A-BF1F-12557C803D71}" type="pres">
      <dgm:prSet presAssocID="{947D77E0-196B-4E88-9EF7-480E5E9004E8}" presName="node" presStyleLbl="node1" presStyleIdx="5" presStyleCnt="7" custScaleX="112518" custScaleY="104641" custRadScaleRad="99567" custRadScaleInc="-221">
        <dgm:presLayoutVars>
          <dgm:bulletEnabled val="1"/>
        </dgm:presLayoutVars>
      </dgm:prSet>
      <dgm:spPr/>
    </dgm:pt>
    <dgm:pt modelId="{FD9EBA2B-0871-4D93-A4D8-849768FA1DE0}" type="pres">
      <dgm:prSet presAssocID="{91CF3184-D863-46D4-BD45-086FF4AC0951}" presName="Name9" presStyleLbl="parChTrans1D2" presStyleIdx="6" presStyleCnt="7"/>
      <dgm:spPr/>
    </dgm:pt>
    <dgm:pt modelId="{11A36721-4DB2-4BB6-B8D0-FFB66FD65662}" type="pres">
      <dgm:prSet presAssocID="{91CF3184-D863-46D4-BD45-086FF4AC0951}" presName="connTx" presStyleLbl="parChTrans1D2" presStyleIdx="6" presStyleCnt="7"/>
      <dgm:spPr/>
    </dgm:pt>
    <dgm:pt modelId="{B6C793C5-B5B5-42E3-897F-38B60CAD64A5}" type="pres">
      <dgm:prSet presAssocID="{CD9F9F6F-33FB-47A6-9A62-9F53369695A3}" presName="node" presStyleLbl="node1" presStyleIdx="6" presStyleCnt="7" custScaleX="121120" custScaleY="113261" custRadScaleRad="100922" custRadScaleInc="12130">
        <dgm:presLayoutVars>
          <dgm:bulletEnabled val="1"/>
        </dgm:presLayoutVars>
      </dgm:prSet>
      <dgm:spPr/>
    </dgm:pt>
  </dgm:ptLst>
  <dgm:cxnLst>
    <dgm:cxn modelId="{89B3220A-03A4-4A0F-AE7B-1850CBAE14AB}" type="presOf" srcId="{F5ED1795-30C4-4FBF-9F9B-59229F84DD97}" destId="{D99177B6-A960-4913-AE0D-E1C5FEA5ABCF}" srcOrd="0" destOrd="0" presId="urn:microsoft.com/office/officeart/2005/8/layout/radial1"/>
    <dgm:cxn modelId="{9C5AA818-EF02-44C4-8782-023F3AD108D4}" type="presOf" srcId="{1355E4AC-7B70-4663-B297-7D0E6A957A72}" destId="{C4C5B932-E095-49CF-8231-03FDD62F4E76}" srcOrd="0" destOrd="0" presId="urn:microsoft.com/office/officeart/2005/8/layout/radial1"/>
    <dgm:cxn modelId="{BBA6D424-D67B-4002-B9AC-D80DAD5F3E07}" type="presOf" srcId="{CD9F9F6F-33FB-47A6-9A62-9F53369695A3}" destId="{B6C793C5-B5B5-42E3-897F-38B60CAD64A5}" srcOrd="0" destOrd="0" presId="urn:microsoft.com/office/officeart/2005/8/layout/radial1"/>
    <dgm:cxn modelId="{BBE6C13A-5DF1-4D53-8786-0F4A8847CD0E}" type="presOf" srcId="{AC009809-71BB-40D4-A8F9-A488F78B1823}" destId="{DF64BB61-3371-4C9B-B12A-434E26656446}" srcOrd="1" destOrd="0" presId="urn:microsoft.com/office/officeart/2005/8/layout/radial1"/>
    <dgm:cxn modelId="{50D29247-6698-4A30-ABC2-1605C1AFA6E4}" srcId="{CF7E4A6B-5700-469F-A92E-F8B2FDA68345}" destId="{CD9F9F6F-33FB-47A6-9A62-9F53369695A3}" srcOrd="6" destOrd="0" parTransId="{91CF3184-D863-46D4-BD45-086FF4AC0951}" sibTransId="{076E0BBE-F42B-4841-AD85-E43D1664D737}"/>
    <dgm:cxn modelId="{1443456C-9A65-4E05-9DCA-5292C44E77AE}" type="presOf" srcId="{07988C21-5DB1-4577-AD4B-BCBAE9C7BDD9}" destId="{DBF19A74-FD4D-4809-ACD7-889C3E787037}" srcOrd="0" destOrd="0" presId="urn:microsoft.com/office/officeart/2005/8/layout/radial1"/>
    <dgm:cxn modelId="{F32D9570-5B38-48CE-A1FD-2B9B4D5A1B01}" type="presOf" srcId="{1355E4AC-7B70-4663-B297-7D0E6A957A72}" destId="{9548D8AB-9603-4703-A47C-6D23E89AE049}" srcOrd="1" destOrd="0" presId="urn:microsoft.com/office/officeart/2005/8/layout/radial1"/>
    <dgm:cxn modelId="{BA6D5476-0A02-4572-B780-E3E9915D8207}" type="presOf" srcId="{3D56AEFE-EFDA-4EDF-A0DA-3062B2696ABE}" destId="{E438115A-A4D4-4FCA-B98B-8334B10355C7}" srcOrd="0" destOrd="0" presId="urn:microsoft.com/office/officeart/2005/8/layout/radial1"/>
    <dgm:cxn modelId="{C545C77F-BD73-4029-8B3F-A56A74B4A77D}" srcId="{CF7E4A6B-5700-469F-A92E-F8B2FDA68345}" destId="{0E689694-CE74-4461-B208-80D75CF70A5F}" srcOrd="1" destOrd="0" parTransId="{3D56AEFE-EFDA-4EDF-A0DA-3062B2696ABE}" sibTransId="{7B547D72-F0E0-4983-8FC9-36AF15F88FA3}"/>
    <dgm:cxn modelId="{61746784-F0A3-4146-85CC-336A5A192A99}" srcId="{CF7E4A6B-5700-469F-A92E-F8B2FDA68345}" destId="{947D77E0-196B-4E88-9EF7-480E5E9004E8}" srcOrd="5" destOrd="0" parTransId="{F5ED1795-30C4-4FBF-9F9B-59229F84DD97}" sibTransId="{8D1208FC-8A0F-4F53-AA92-577E7ED4D0DB}"/>
    <dgm:cxn modelId="{2DE4AE8D-29D4-4AA3-92BE-3CDED4BA1A0F}" srcId="{CF7E4A6B-5700-469F-A92E-F8B2FDA68345}" destId="{50126438-F4AF-430C-8888-0FC0B1477D8A}" srcOrd="4" destOrd="0" parTransId="{07988C21-5DB1-4577-AD4B-BCBAE9C7BDD9}" sibTransId="{A3D588C0-E380-45E5-A375-C4A22CB3A9C5}"/>
    <dgm:cxn modelId="{1145B790-1050-40AC-A50A-286687D81862}" type="presOf" srcId="{50126438-F4AF-430C-8888-0FC0B1477D8A}" destId="{0E081214-E25C-42D1-B7C4-D18BF8AFB0D9}" srcOrd="0" destOrd="0" presId="urn:microsoft.com/office/officeart/2005/8/layout/radial1"/>
    <dgm:cxn modelId="{D688FC94-C5F5-4AC7-B30E-2820C85ADE46}" type="presOf" srcId="{CF7E4A6B-5700-469F-A92E-F8B2FDA68345}" destId="{E28ABB47-3E91-439F-815D-1554F1B57836}" srcOrd="0" destOrd="0" presId="urn:microsoft.com/office/officeart/2005/8/layout/radial1"/>
    <dgm:cxn modelId="{BD627D96-9EDC-4089-B115-212121B60D4A}" type="presOf" srcId="{07988C21-5DB1-4577-AD4B-BCBAE9C7BDD9}" destId="{C4C61EC6-4769-48CC-9708-C879177F4505}" srcOrd="1" destOrd="0" presId="urn:microsoft.com/office/officeart/2005/8/layout/radial1"/>
    <dgm:cxn modelId="{D3C0C39A-5733-4702-AB89-05E83A67D7DC}" type="presOf" srcId="{8DBC1B16-D4DC-478E-8F6D-D545E8474FD8}" destId="{76D8888E-C684-48FE-82CD-A2953AFAD645}" srcOrd="0" destOrd="0" presId="urn:microsoft.com/office/officeart/2005/8/layout/radial1"/>
    <dgm:cxn modelId="{CA87BA9D-2A3E-439A-8179-BFD1C801D486}" type="presOf" srcId="{AC009809-71BB-40D4-A8F9-A488F78B1823}" destId="{30A0C6C5-4BB1-4287-8DB9-58B6366129BA}" srcOrd="0" destOrd="0" presId="urn:microsoft.com/office/officeart/2005/8/layout/radial1"/>
    <dgm:cxn modelId="{620938A2-40AF-483B-B008-A60DA8216975}" type="presOf" srcId="{91CF3184-D863-46D4-BD45-086FF4AC0951}" destId="{FD9EBA2B-0871-4D93-A4D8-849768FA1DE0}" srcOrd="0" destOrd="0" presId="urn:microsoft.com/office/officeart/2005/8/layout/radial1"/>
    <dgm:cxn modelId="{6B9E10A9-D4BE-4B07-B090-0CCCEAC7370B}" type="presOf" srcId="{F5ED1795-30C4-4FBF-9F9B-59229F84DD97}" destId="{B5AF6933-7A31-47ED-A179-756915B39F6B}" srcOrd="1" destOrd="0" presId="urn:microsoft.com/office/officeart/2005/8/layout/radial1"/>
    <dgm:cxn modelId="{C3BD62B3-32E4-4F51-A69F-CF875394F157}" type="presOf" srcId="{947D77E0-196B-4E88-9EF7-480E5E9004E8}" destId="{EB6ADF02-EFF0-4C7A-BF1F-12557C803D71}" srcOrd="0" destOrd="0" presId="urn:microsoft.com/office/officeart/2005/8/layout/radial1"/>
    <dgm:cxn modelId="{27A590B3-CB45-47B8-AAE3-A8EC7ADD0817}" srcId="{CF7E4A6B-5700-469F-A92E-F8B2FDA68345}" destId="{DB565D83-910C-4CAD-81CD-FB50F3C3CE96}" srcOrd="0" destOrd="0" parTransId="{8DBC1B16-D4DC-478E-8F6D-D545E8474FD8}" sibTransId="{49781A92-EE02-4EFD-B6BF-E0F640D5C80A}"/>
    <dgm:cxn modelId="{B9E1CCB9-C9F0-41D6-A24B-0902A017C9B3}" type="presOf" srcId="{3D56AEFE-EFDA-4EDF-A0DA-3062B2696ABE}" destId="{745BDA5A-FBE0-4C50-8685-F496E8C9B489}" srcOrd="1" destOrd="0" presId="urn:microsoft.com/office/officeart/2005/8/layout/radial1"/>
    <dgm:cxn modelId="{1466B7D0-2CBA-4F1B-BC41-C2B32CF69A83}" type="presOf" srcId="{8DBC1B16-D4DC-478E-8F6D-D545E8474FD8}" destId="{102DDD97-3FEE-4964-A92C-5A22C299E41D}" srcOrd="1" destOrd="0" presId="urn:microsoft.com/office/officeart/2005/8/layout/radial1"/>
    <dgm:cxn modelId="{E66D5DD4-9B36-41A3-BA82-13A0511A7B7A}" srcId="{A2A8D320-BEC8-4FE4-B3EF-ECA1147F5DEE}" destId="{CF7E4A6B-5700-469F-A92E-F8B2FDA68345}" srcOrd="0" destOrd="0" parTransId="{CD43E0F9-6C39-4C4E-88E8-4BB444AACC7B}" sibTransId="{C701C787-1784-478B-8EFD-314F579A3A60}"/>
    <dgm:cxn modelId="{D65B29DC-3907-4454-BB81-C929728F2573}" type="presOf" srcId="{DB565D83-910C-4CAD-81CD-FB50F3C3CE96}" destId="{CE96E038-7557-4560-B25E-A6E8B490F51C}" srcOrd="0" destOrd="0" presId="urn:microsoft.com/office/officeart/2005/8/layout/radial1"/>
    <dgm:cxn modelId="{1EC5EEE4-E07F-46F4-86CC-A8C2D81145A2}" type="presOf" srcId="{0E689694-CE74-4461-B208-80D75CF70A5F}" destId="{35D41E22-7886-4003-A6D2-DB1BA9382929}" srcOrd="0" destOrd="0" presId="urn:microsoft.com/office/officeart/2005/8/layout/radial1"/>
    <dgm:cxn modelId="{CB014DE9-97CA-4B69-ACD2-EBECABC37C33}" type="presOf" srcId="{91CF3184-D863-46D4-BD45-086FF4AC0951}" destId="{11A36721-4DB2-4BB6-B8D0-FFB66FD65662}" srcOrd="1" destOrd="0" presId="urn:microsoft.com/office/officeart/2005/8/layout/radial1"/>
    <dgm:cxn modelId="{637FAAEF-28CA-4FD4-B460-294DCA831789}" type="presOf" srcId="{945C36E2-6415-4601-B8A7-4F287A8C0F36}" destId="{296CB01A-83AC-4679-9E3A-F977810528E1}" srcOrd="0" destOrd="0" presId="urn:microsoft.com/office/officeart/2005/8/layout/radial1"/>
    <dgm:cxn modelId="{29C35BF0-99EF-4264-B3E0-77CF7F403443}" srcId="{CF7E4A6B-5700-469F-A92E-F8B2FDA68345}" destId="{97D900F9-C606-48EB-83CF-9CD6D886E906}" srcOrd="3" destOrd="0" parTransId="{AC009809-71BB-40D4-A8F9-A488F78B1823}" sibTransId="{553A174C-128B-4748-828A-C26C7D182A8E}"/>
    <dgm:cxn modelId="{CC8AFDF0-D7BD-46E5-8E6E-74489B066ACA}" type="presOf" srcId="{97D900F9-C606-48EB-83CF-9CD6D886E906}" destId="{80526F79-8383-48E3-BBDA-B50C233FA227}" srcOrd="0" destOrd="0" presId="urn:microsoft.com/office/officeart/2005/8/layout/radial1"/>
    <dgm:cxn modelId="{6750ABF5-6F93-4CD2-BD8F-1D39B039F8EB}" type="presOf" srcId="{A2A8D320-BEC8-4FE4-B3EF-ECA1147F5DEE}" destId="{92EF2283-51B4-43A1-A036-BAC25535C782}" srcOrd="0" destOrd="0" presId="urn:microsoft.com/office/officeart/2005/8/layout/radial1"/>
    <dgm:cxn modelId="{9B57B8F8-6952-4693-9017-6842B4BE0BA1}" srcId="{CF7E4A6B-5700-469F-A92E-F8B2FDA68345}" destId="{945C36E2-6415-4601-B8A7-4F287A8C0F36}" srcOrd="2" destOrd="0" parTransId="{1355E4AC-7B70-4663-B297-7D0E6A957A72}" sibTransId="{2DD6E3CD-F932-47D4-B91E-31B9EA4EF246}"/>
    <dgm:cxn modelId="{1EC0474A-8BD9-4FAD-A4ED-B28694C8B1AC}" type="presParOf" srcId="{92EF2283-51B4-43A1-A036-BAC25535C782}" destId="{E28ABB47-3E91-439F-815D-1554F1B57836}" srcOrd="0" destOrd="0" presId="urn:microsoft.com/office/officeart/2005/8/layout/radial1"/>
    <dgm:cxn modelId="{FF526AA5-F58D-4F95-91A1-86DEB5D7DF87}" type="presParOf" srcId="{92EF2283-51B4-43A1-A036-BAC25535C782}" destId="{76D8888E-C684-48FE-82CD-A2953AFAD645}" srcOrd="1" destOrd="0" presId="urn:microsoft.com/office/officeart/2005/8/layout/radial1"/>
    <dgm:cxn modelId="{73E28CA3-7154-41A6-8D9D-DD0C1798E88C}" type="presParOf" srcId="{76D8888E-C684-48FE-82CD-A2953AFAD645}" destId="{102DDD97-3FEE-4964-A92C-5A22C299E41D}" srcOrd="0" destOrd="0" presId="urn:microsoft.com/office/officeart/2005/8/layout/radial1"/>
    <dgm:cxn modelId="{9F01E70B-64CA-4D72-A9EE-CF345B0833BB}" type="presParOf" srcId="{92EF2283-51B4-43A1-A036-BAC25535C782}" destId="{CE96E038-7557-4560-B25E-A6E8B490F51C}" srcOrd="2" destOrd="0" presId="urn:microsoft.com/office/officeart/2005/8/layout/radial1"/>
    <dgm:cxn modelId="{880D2E1B-7AAF-4144-AD02-B6839FE384CB}" type="presParOf" srcId="{92EF2283-51B4-43A1-A036-BAC25535C782}" destId="{E438115A-A4D4-4FCA-B98B-8334B10355C7}" srcOrd="3" destOrd="0" presId="urn:microsoft.com/office/officeart/2005/8/layout/radial1"/>
    <dgm:cxn modelId="{9C418753-E208-45F3-B1E1-FA6DC48A803F}" type="presParOf" srcId="{E438115A-A4D4-4FCA-B98B-8334B10355C7}" destId="{745BDA5A-FBE0-4C50-8685-F496E8C9B489}" srcOrd="0" destOrd="0" presId="urn:microsoft.com/office/officeart/2005/8/layout/radial1"/>
    <dgm:cxn modelId="{C4FF9334-8B34-40CE-9F98-1B8F1F5B23FC}" type="presParOf" srcId="{92EF2283-51B4-43A1-A036-BAC25535C782}" destId="{35D41E22-7886-4003-A6D2-DB1BA9382929}" srcOrd="4" destOrd="0" presId="urn:microsoft.com/office/officeart/2005/8/layout/radial1"/>
    <dgm:cxn modelId="{47B0AE1E-6FD7-413A-B3C4-2B910228E733}" type="presParOf" srcId="{92EF2283-51B4-43A1-A036-BAC25535C782}" destId="{C4C5B932-E095-49CF-8231-03FDD62F4E76}" srcOrd="5" destOrd="0" presId="urn:microsoft.com/office/officeart/2005/8/layout/radial1"/>
    <dgm:cxn modelId="{9CB6D2A7-A7C8-45A2-A175-3D5A5624A134}" type="presParOf" srcId="{C4C5B932-E095-49CF-8231-03FDD62F4E76}" destId="{9548D8AB-9603-4703-A47C-6D23E89AE049}" srcOrd="0" destOrd="0" presId="urn:microsoft.com/office/officeart/2005/8/layout/radial1"/>
    <dgm:cxn modelId="{0C60CD5C-8919-4C49-A0A9-52F000FECE50}" type="presParOf" srcId="{92EF2283-51B4-43A1-A036-BAC25535C782}" destId="{296CB01A-83AC-4679-9E3A-F977810528E1}" srcOrd="6" destOrd="0" presId="urn:microsoft.com/office/officeart/2005/8/layout/radial1"/>
    <dgm:cxn modelId="{029D097A-B44F-479A-8034-C80EB128374E}" type="presParOf" srcId="{92EF2283-51B4-43A1-A036-BAC25535C782}" destId="{30A0C6C5-4BB1-4287-8DB9-58B6366129BA}" srcOrd="7" destOrd="0" presId="urn:microsoft.com/office/officeart/2005/8/layout/radial1"/>
    <dgm:cxn modelId="{1A4F11C6-6789-41B6-A6C1-AAFB38BD55C0}" type="presParOf" srcId="{30A0C6C5-4BB1-4287-8DB9-58B6366129BA}" destId="{DF64BB61-3371-4C9B-B12A-434E26656446}" srcOrd="0" destOrd="0" presId="urn:microsoft.com/office/officeart/2005/8/layout/radial1"/>
    <dgm:cxn modelId="{562DAB53-DBFE-43EE-A076-1B111034E0F6}" type="presParOf" srcId="{92EF2283-51B4-43A1-A036-BAC25535C782}" destId="{80526F79-8383-48E3-BBDA-B50C233FA227}" srcOrd="8" destOrd="0" presId="urn:microsoft.com/office/officeart/2005/8/layout/radial1"/>
    <dgm:cxn modelId="{1BB39460-E605-4FDE-8745-07F9BC3CC98C}" type="presParOf" srcId="{92EF2283-51B4-43A1-A036-BAC25535C782}" destId="{DBF19A74-FD4D-4809-ACD7-889C3E787037}" srcOrd="9" destOrd="0" presId="urn:microsoft.com/office/officeart/2005/8/layout/radial1"/>
    <dgm:cxn modelId="{21DEEE18-DF0F-472F-B119-8AFDBA3807EA}" type="presParOf" srcId="{DBF19A74-FD4D-4809-ACD7-889C3E787037}" destId="{C4C61EC6-4769-48CC-9708-C879177F4505}" srcOrd="0" destOrd="0" presId="urn:microsoft.com/office/officeart/2005/8/layout/radial1"/>
    <dgm:cxn modelId="{2F6BBD30-B998-48FA-85D1-FDF58FF3A6C8}" type="presParOf" srcId="{92EF2283-51B4-43A1-A036-BAC25535C782}" destId="{0E081214-E25C-42D1-B7C4-D18BF8AFB0D9}" srcOrd="10" destOrd="0" presId="urn:microsoft.com/office/officeart/2005/8/layout/radial1"/>
    <dgm:cxn modelId="{AD745BD3-207F-4A81-B1B9-EFB677642485}" type="presParOf" srcId="{92EF2283-51B4-43A1-A036-BAC25535C782}" destId="{D99177B6-A960-4913-AE0D-E1C5FEA5ABCF}" srcOrd="11" destOrd="0" presId="urn:microsoft.com/office/officeart/2005/8/layout/radial1"/>
    <dgm:cxn modelId="{4AD9E034-9249-4D4C-8690-70DB94FF7678}" type="presParOf" srcId="{D99177B6-A960-4913-AE0D-E1C5FEA5ABCF}" destId="{B5AF6933-7A31-47ED-A179-756915B39F6B}" srcOrd="0" destOrd="0" presId="urn:microsoft.com/office/officeart/2005/8/layout/radial1"/>
    <dgm:cxn modelId="{7242D9DA-FA71-46A6-89E6-1F7BBA4EB2E9}" type="presParOf" srcId="{92EF2283-51B4-43A1-A036-BAC25535C782}" destId="{EB6ADF02-EFF0-4C7A-BF1F-12557C803D71}" srcOrd="12" destOrd="0" presId="urn:microsoft.com/office/officeart/2005/8/layout/radial1"/>
    <dgm:cxn modelId="{E3062FB5-9821-4B6A-9A85-2A37E4C500C8}" type="presParOf" srcId="{92EF2283-51B4-43A1-A036-BAC25535C782}" destId="{FD9EBA2B-0871-4D93-A4D8-849768FA1DE0}" srcOrd="13" destOrd="0" presId="urn:microsoft.com/office/officeart/2005/8/layout/radial1"/>
    <dgm:cxn modelId="{2DB8993F-E2EC-496F-93EF-5128F56C3C15}" type="presParOf" srcId="{FD9EBA2B-0871-4D93-A4D8-849768FA1DE0}" destId="{11A36721-4DB2-4BB6-B8D0-FFB66FD65662}" srcOrd="0" destOrd="0" presId="urn:microsoft.com/office/officeart/2005/8/layout/radial1"/>
    <dgm:cxn modelId="{7DD5DD5D-CB7A-42F2-8C6E-2C59AA869FA1}" type="presParOf" srcId="{92EF2283-51B4-43A1-A036-BAC25535C782}" destId="{B6C793C5-B5B5-42E3-897F-38B60CAD64A5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5A74C4-2D7D-4167-8C12-828AEC3D48C7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F499D6B4-5D91-4663-B873-330C8C68D84C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Step 1: State the </a:t>
          </a:r>
          <a:r>
            <a:rPr lang="en-US" b="1" dirty="0"/>
            <a:t>PERFORMANCE STANDARD</a:t>
          </a:r>
          <a:endParaRPr lang="en-ZA" dirty="0"/>
        </a:p>
      </dgm:t>
    </dgm:pt>
    <dgm:pt modelId="{F842C928-C58A-48C6-A7AA-B08D5E383192}" type="parTrans" cxnId="{81301546-1761-4AA8-87AB-929778562D9A}">
      <dgm:prSet/>
      <dgm:spPr/>
      <dgm:t>
        <a:bodyPr/>
        <a:lstStyle/>
        <a:p>
          <a:endParaRPr lang="en-ZA"/>
        </a:p>
      </dgm:t>
    </dgm:pt>
    <dgm:pt modelId="{24FB0A6E-87AE-4FBF-B28B-03E5BEF6EF00}" type="sibTrans" cxnId="{81301546-1761-4AA8-87AB-929778562D9A}">
      <dgm:prSet/>
      <dgm:spPr/>
      <dgm:t>
        <a:bodyPr/>
        <a:lstStyle/>
        <a:p>
          <a:endParaRPr lang="en-ZA"/>
        </a:p>
      </dgm:t>
    </dgm:pt>
    <dgm:pt modelId="{39C775F0-15AA-4F93-8594-6C1A9B6AE7DD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Step 2: State the </a:t>
          </a:r>
          <a:r>
            <a:rPr lang="en-US" b="1" dirty="0"/>
            <a:t>CRITERIA</a:t>
          </a:r>
          <a:endParaRPr lang="en-ZA" dirty="0"/>
        </a:p>
      </dgm:t>
    </dgm:pt>
    <dgm:pt modelId="{052CD560-89F2-47DB-8575-744EBE5CE87F}" type="parTrans" cxnId="{3E0ADA3C-2FAB-42CA-9079-B3F5F24F77F5}">
      <dgm:prSet/>
      <dgm:spPr/>
      <dgm:t>
        <a:bodyPr/>
        <a:lstStyle/>
        <a:p>
          <a:endParaRPr lang="en-ZA"/>
        </a:p>
      </dgm:t>
    </dgm:pt>
    <dgm:pt modelId="{C40BE3DA-5B5C-47B6-BB9A-47848CDEEFE9}" type="sibTrans" cxnId="{3E0ADA3C-2FAB-42CA-9079-B3F5F24F77F5}">
      <dgm:prSet/>
      <dgm:spPr/>
      <dgm:t>
        <a:bodyPr/>
        <a:lstStyle/>
        <a:p>
          <a:endParaRPr lang="en-ZA"/>
        </a:p>
      </dgm:t>
    </dgm:pt>
    <dgm:pt modelId="{1114F3AB-AF16-4914-9974-F6C07391C427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Step 3: Identify a </a:t>
          </a:r>
          <a:r>
            <a:rPr lang="en-US" b="1" dirty="0"/>
            <a:t>DESCRIPTOR</a:t>
          </a:r>
          <a:endParaRPr lang="en-ZA" dirty="0"/>
        </a:p>
      </dgm:t>
    </dgm:pt>
    <dgm:pt modelId="{F9588D0D-4A92-4FEE-9F51-12495DC0B44D}" type="parTrans" cxnId="{B9D251CF-C36B-4FB5-B08F-C0A9EA7B57D3}">
      <dgm:prSet/>
      <dgm:spPr/>
      <dgm:t>
        <a:bodyPr/>
        <a:lstStyle/>
        <a:p>
          <a:endParaRPr lang="en-ZA"/>
        </a:p>
      </dgm:t>
    </dgm:pt>
    <dgm:pt modelId="{87710D24-1C2C-4ECD-9EF9-587C1CAC37C1}" type="sibTrans" cxnId="{B9D251CF-C36B-4FB5-B08F-C0A9EA7B57D3}">
      <dgm:prSet/>
      <dgm:spPr/>
      <dgm:t>
        <a:bodyPr/>
        <a:lstStyle/>
        <a:p>
          <a:endParaRPr lang="en-ZA"/>
        </a:p>
      </dgm:t>
    </dgm:pt>
    <dgm:pt modelId="{12447E27-B469-45DC-81D3-A63AE6BCF885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Step 4: Develop the </a:t>
          </a:r>
          <a:r>
            <a:rPr lang="en-US" b="1"/>
            <a:t>TARGET</a:t>
          </a:r>
          <a:r>
            <a:rPr lang="en-US"/>
            <a:t> that is quantifiable and time-bound</a:t>
          </a:r>
          <a:endParaRPr lang="en-ZA"/>
        </a:p>
      </dgm:t>
    </dgm:pt>
    <dgm:pt modelId="{78F6EE4A-EA59-45EA-A989-F7B8E4026A9A}" type="parTrans" cxnId="{62EE46C4-C5DE-46E6-9374-FEAE2DCA206A}">
      <dgm:prSet/>
      <dgm:spPr/>
      <dgm:t>
        <a:bodyPr/>
        <a:lstStyle/>
        <a:p>
          <a:endParaRPr lang="en-ZA"/>
        </a:p>
      </dgm:t>
    </dgm:pt>
    <dgm:pt modelId="{E89E9F5D-4744-4D6E-BA69-E6009D30DA7A}" type="sibTrans" cxnId="{62EE46C4-C5DE-46E6-9374-FEAE2DCA206A}">
      <dgm:prSet/>
      <dgm:spPr/>
      <dgm:t>
        <a:bodyPr/>
        <a:lstStyle/>
        <a:p>
          <a:endParaRPr lang="en-ZA"/>
        </a:p>
      </dgm:t>
    </dgm:pt>
    <dgm:pt modelId="{27BE68D9-2D63-46DE-B269-3D2B5F2F631B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Step 5: Indicate </a:t>
          </a:r>
          <a:r>
            <a:rPr lang="en-US" b="1" dirty="0"/>
            <a:t>TIMEFRAMES </a:t>
          </a:r>
          <a:endParaRPr lang="en-ZA" dirty="0"/>
        </a:p>
      </dgm:t>
    </dgm:pt>
    <dgm:pt modelId="{35BE30E1-9CC4-49C3-9EFA-26C91C641932}" type="parTrans" cxnId="{4009AD8B-65EC-469E-B181-1DEFA8F9DC39}">
      <dgm:prSet/>
      <dgm:spPr/>
      <dgm:t>
        <a:bodyPr/>
        <a:lstStyle/>
        <a:p>
          <a:endParaRPr lang="en-ZA"/>
        </a:p>
      </dgm:t>
    </dgm:pt>
    <dgm:pt modelId="{35C486A0-59AA-41CB-9B18-667F509B6153}" type="sibTrans" cxnId="{4009AD8B-65EC-469E-B181-1DEFA8F9DC39}">
      <dgm:prSet/>
      <dgm:spPr/>
      <dgm:t>
        <a:bodyPr/>
        <a:lstStyle/>
        <a:p>
          <a:endParaRPr lang="en-ZA"/>
        </a:p>
      </dgm:t>
    </dgm:pt>
    <dgm:pt modelId="{78552898-863E-49B7-9888-0541474F04CB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Step 6: Develop a </a:t>
          </a:r>
          <a:r>
            <a:rPr lang="en-US" b="1" dirty="0"/>
            <a:t>PERFORMANCE INDICATOR</a:t>
          </a:r>
          <a:endParaRPr lang="en-ZA" dirty="0"/>
        </a:p>
      </dgm:t>
    </dgm:pt>
    <dgm:pt modelId="{EC3AE623-C91D-4511-BBF7-7BF2D9C2B120}" type="parTrans" cxnId="{FD664BC5-19D6-4F32-981D-BE6F0E5F8A1F}">
      <dgm:prSet/>
      <dgm:spPr/>
      <dgm:t>
        <a:bodyPr/>
        <a:lstStyle/>
        <a:p>
          <a:endParaRPr lang="en-ZA"/>
        </a:p>
      </dgm:t>
    </dgm:pt>
    <dgm:pt modelId="{E39E36B1-8E5A-48BA-B57B-377481CF5E77}" type="sibTrans" cxnId="{FD664BC5-19D6-4F32-981D-BE6F0E5F8A1F}">
      <dgm:prSet/>
      <dgm:spPr/>
      <dgm:t>
        <a:bodyPr/>
        <a:lstStyle/>
        <a:p>
          <a:endParaRPr lang="en-ZA"/>
        </a:p>
      </dgm:t>
    </dgm:pt>
    <dgm:pt modelId="{F7B4676C-C6A5-42C6-8217-051EC551B00D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Step 7: State   the </a:t>
          </a:r>
          <a:r>
            <a:rPr lang="en-US" b="1" dirty="0"/>
            <a:t>CONTEXTUAL FACTOR/S </a:t>
          </a:r>
          <a:r>
            <a:rPr lang="en-US" dirty="0"/>
            <a:t>relevant to this particular activity. And reflect the unique context  of the school </a:t>
          </a:r>
          <a:endParaRPr lang="en-ZA" dirty="0"/>
        </a:p>
      </dgm:t>
    </dgm:pt>
    <dgm:pt modelId="{91DC0469-E30D-44A1-B2F8-8CA0A2810548}" type="parTrans" cxnId="{BAAF1267-5625-4BE2-8A80-FD46A686CFDF}">
      <dgm:prSet/>
      <dgm:spPr/>
      <dgm:t>
        <a:bodyPr/>
        <a:lstStyle/>
        <a:p>
          <a:endParaRPr lang="en-ZA"/>
        </a:p>
      </dgm:t>
    </dgm:pt>
    <dgm:pt modelId="{50CE0297-3DEA-484D-A547-DCE4928CE80A}" type="sibTrans" cxnId="{BAAF1267-5625-4BE2-8A80-FD46A686CFDF}">
      <dgm:prSet/>
      <dgm:spPr/>
      <dgm:t>
        <a:bodyPr/>
        <a:lstStyle/>
        <a:p>
          <a:endParaRPr lang="en-ZA"/>
        </a:p>
      </dgm:t>
    </dgm:pt>
    <dgm:pt modelId="{7A0AA8B1-2C44-49B6-BF8C-2AE509E44AB5}" type="pres">
      <dgm:prSet presAssocID="{055A74C4-2D7D-4167-8C12-828AEC3D48C7}" presName="rootnode" presStyleCnt="0">
        <dgm:presLayoutVars>
          <dgm:chMax/>
          <dgm:chPref/>
          <dgm:dir/>
          <dgm:animLvl val="lvl"/>
        </dgm:presLayoutVars>
      </dgm:prSet>
      <dgm:spPr/>
    </dgm:pt>
    <dgm:pt modelId="{9A58CE6C-1B13-4CD2-B708-B80C58BBB589}" type="pres">
      <dgm:prSet presAssocID="{F499D6B4-5D91-4663-B873-330C8C68D84C}" presName="composite" presStyleCnt="0"/>
      <dgm:spPr/>
    </dgm:pt>
    <dgm:pt modelId="{A9F1531F-A7E7-47E0-8CB1-777FF3F689E4}" type="pres">
      <dgm:prSet presAssocID="{F499D6B4-5D91-4663-B873-330C8C68D84C}" presName="bentUpArrow1" presStyleLbl="alignImgPlace1" presStyleIdx="0" presStyleCnt="6"/>
      <dgm:spPr/>
    </dgm:pt>
    <dgm:pt modelId="{7F6ACEBE-D138-4071-BDEF-334C45D32955}" type="pres">
      <dgm:prSet presAssocID="{F499D6B4-5D91-4663-B873-330C8C68D84C}" presName="ParentText" presStyleLbl="node1" presStyleIdx="0" presStyleCnt="7" custScaleX="277264" custLinFactNeighborX="8596" custLinFactNeighborY="-13608">
        <dgm:presLayoutVars>
          <dgm:chMax val="1"/>
          <dgm:chPref val="1"/>
          <dgm:bulletEnabled val="1"/>
        </dgm:presLayoutVars>
      </dgm:prSet>
      <dgm:spPr/>
    </dgm:pt>
    <dgm:pt modelId="{99D5BFE1-D185-4350-9D13-A410FE531973}" type="pres">
      <dgm:prSet presAssocID="{F499D6B4-5D91-4663-B873-330C8C68D84C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FA0CD99-D49E-4DDE-A74B-2A017EB595BE}" type="pres">
      <dgm:prSet presAssocID="{24FB0A6E-87AE-4FBF-B28B-03E5BEF6EF00}" presName="sibTrans" presStyleCnt="0"/>
      <dgm:spPr/>
    </dgm:pt>
    <dgm:pt modelId="{E7B79E14-5901-45F5-AC07-2F51EFDDF393}" type="pres">
      <dgm:prSet presAssocID="{39C775F0-15AA-4F93-8594-6C1A9B6AE7DD}" presName="composite" presStyleCnt="0"/>
      <dgm:spPr/>
    </dgm:pt>
    <dgm:pt modelId="{D6200D17-858F-4A8D-86B2-3802FACE22B9}" type="pres">
      <dgm:prSet presAssocID="{39C775F0-15AA-4F93-8594-6C1A9B6AE7DD}" presName="bentUpArrow1" presStyleLbl="alignImgPlace1" presStyleIdx="1" presStyleCnt="6"/>
      <dgm:spPr/>
    </dgm:pt>
    <dgm:pt modelId="{01F813C1-BEBC-4CB7-B0E6-4ED59073F387}" type="pres">
      <dgm:prSet presAssocID="{39C775F0-15AA-4F93-8594-6C1A9B6AE7DD}" presName="ParentText" presStyleLbl="node1" presStyleIdx="1" presStyleCnt="7" custScaleX="259508">
        <dgm:presLayoutVars>
          <dgm:chMax val="1"/>
          <dgm:chPref val="1"/>
          <dgm:bulletEnabled val="1"/>
        </dgm:presLayoutVars>
      </dgm:prSet>
      <dgm:spPr/>
    </dgm:pt>
    <dgm:pt modelId="{F5F988BA-29F5-4CB8-ABD2-4FF3CAB3A8BB}" type="pres">
      <dgm:prSet presAssocID="{39C775F0-15AA-4F93-8594-6C1A9B6AE7DD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C308C6B-92B8-4381-9563-84C1DF582A5D}" type="pres">
      <dgm:prSet presAssocID="{C40BE3DA-5B5C-47B6-BB9A-47848CDEEFE9}" presName="sibTrans" presStyleCnt="0"/>
      <dgm:spPr/>
    </dgm:pt>
    <dgm:pt modelId="{70C92985-35BB-42F4-84FB-E1186EE99C28}" type="pres">
      <dgm:prSet presAssocID="{1114F3AB-AF16-4914-9974-F6C07391C427}" presName="composite" presStyleCnt="0"/>
      <dgm:spPr/>
    </dgm:pt>
    <dgm:pt modelId="{DF8E4154-B6D3-454F-A842-1904BFD960B5}" type="pres">
      <dgm:prSet presAssocID="{1114F3AB-AF16-4914-9974-F6C07391C427}" presName="bentUpArrow1" presStyleLbl="alignImgPlace1" presStyleIdx="2" presStyleCnt="6"/>
      <dgm:spPr/>
    </dgm:pt>
    <dgm:pt modelId="{80E57608-BFC8-436C-BAC8-24C4FAC02AE4}" type="pres">
      <dgm:prSet presAssocID="{1114F3AB-AF16-4914-9974-F6C07391C427}" presName="ParentText" presStyleLbl="node1" presStyleIdx="2" presStyleCnt="7" custScaleX="228254">
        <dgm:presLayoutVars>
          <dgm:chMax val="1"/>
          <dgm:chPref val="1"/>
          <dgm:bulletEnabled val="1"/>
        </dgm:presLayoutVars>
      </dgm:prSet>
      <dgm:spPr/>
    </dgm:pt>
    <dgm:pt modelId="{17A99488-A207-4175-B001-59725C6A7583}" type="pres">
      <dgm:prSet presAssocID="{1114F3AB-AF16-4914-9974-F6C07391C427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EE6B009-57E8-4695-8C82-59916267A839}" type="pres">
      <dgm:prSet presAssocID="{87710D24-1C2C-4ECD-9EF9-587C1CAC37C1}" presName="sibTrans" presStyleCnt="0"/>
      <dgm:spPr/>
    </dgm:pt>
    <dgm:pt modelId="{775798DF-6F89-40BB-A6E4-786C351CE2A9}" type="pres">
      <dgm:prSet presAssocID="{12447E27-B469-45DC-81D3-A63AE6BCF885}" presName="composite" presStyleCnt="0"/>
      <dgm:spPr/>
    </dgm:pt>
    <dgm:pt modelId="{54FD84B9-8CAC-40C1-9E7C-C0DFDAFBF035}" type="pres">
      <dgm:prSet presAssocID="{12447E27-B469-45DC-81D3-A63AE6BCF885}" presName="bentUpArrow1" presStyleLbl="alignImgPlace1" presStyleIdx="3" presStyleCnt="6"/>
      <dgm:spPr/>
    </dgm:pt>
    <dgm:pt modelId="{0D2250CB-4396-4F27-AD9E-09EA77ED0C5A}" type="pres">
      <dgm:prSet presAssocID="{12447E27-B469-45DC-81D3-A63AE6BCF885}" presName="ParentText" presStyleLbl="node1" presStyleIdx="3" presStyleCnt="7" custScaleX="264715">
        <dgm:presLayoutVars>
          <dgm:chMax val="1"/>
          <dgm:chPref val="1"/>
          <dgm:bulletEnabled val="1"/>
        </dgm:presLayoutVars>
      </dgm:prSet>
      <dgm:spPr/>
    </dgm:pt>
    <dgm:pt modelId="{0EBDD257-2063-4526-B317-79F82CE2BC46}" type="pres">
      <dgm:prSet presAssocID="{12447E27-B469-45DC-81D3-A63AE6BCF885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0978826-40E5-4E22-B06E-C600C243D87A}" type="pres">
      <dgm:prSet presAssocID="{E89E9F5D-4744-4D6E-BA69-E6009D30DA7A}" presName="sibTrans" presStyleCnt="0"/>
      <dgm:spPr/>
    </dgm:pt>
    <dgm:pt modelId="{4DB8E7DF-AE7E-4AAB-8B5B-08FFDE2BC9A2}" type="pres">
      <dgm:prSet presAssocID="{27BE68D9-2D63-46DE-B269-3D2B5F2F631B}" presName="composite" presStyleCnt="0"/>
      <dgm:spPr/>
    </dgm:pt>
    <dgm:pt modelId="{ED63376E-C1A5-4081-B22E-36008B32F1BD}" type="pres">
      <dgm:prSet presAssocID="{27BE68D9-2D63-46DE-B269-3D2B5F2F631B}" presName="bentUpArrow1" presStyleLbl="alignImgPlace1" presStyleIdx="4" presStyleCnt="6"/>
      <dgm:spPr/>
    </dgm:pt>
    <dgm:pt modelId="{B9E3DD8D-B068-4752-9B28-4CCA75147C9F}" type="pres">
      <dgm:prSet presAssocID="{27BE68D9-2D63-46DE-B269-3D2B5F2F631B}" presName="ParentText" presStyleLbl="node1" presStyleIdx="4" presStyleCnt="7" custScaleX="301177">
        <dgm:presLayoutVars>
          <dgm:chMax val="1"/>
          <dgm:chPref val="1"/>
          <dgm:bulletEnabled val="1"/>
        </dgm:presLayoutVars>
      </dgm:prSet>
      <dgm:spPr/>
    </dgm:pt>
    <dgm:pt modelId="{7BD7AE21-907E-48CA-8667-0F6109674F6F}" type="pres">
      <dgm:prSet presAssocID="{27BE68D9-2D63-46DE-B269-3D2B5F2F631B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805B164-D489-4BC3-8452-079294D2E67B}" type="pres">
      <dgm:prSet presAssocID="{35C486A0-59AA-41CB-9B18-667F509B6153}" presName="sibTrans" presStyleCnt="0"/>
      <dgm:spPr/>
    </dgm:pt>
    <dgm:pt modelId="{030646D9-CEC1-4BA0-B3B4-F695B28CE880}" type="pres">
      <dgm:prSet presAssocID="{78552898-863E-49B7-9888-0541474F04CB}" presName="composite" presStyleCnt="0"/>
      <dgm:spPr/>
    </dgm:pt>
    <dgm:pt modelId="{B98A413B-01D9-4819-8085-5362CAEA1B7B}" type="pres">
      <dgm:prSet presAssocID="{78552898-863E-49B7-9888-0541474F04CB}" presName="bentUpArrow1" presStyleLbl="alignImgPlace1" presStyleIdx="5" presStyleCnt="6"/>
      <dgm:spPr/>
    </dgm:pt>
    <dgm:pt modelId="{A311B3C7-C592-44D3-9B39-FDD1926A00AF}" type="pres">
      <dgm:prSet presAssocID="{78552898-863E-49B7-9888-0541474F04CB}" presName="ParentText" presStyleLbl="node1" presStyleIdx="5" presStyleCnt="7" custScaleX="262877">
        <dgm:presLayoutVars>
          <dgm:chMax val="1"/>
          <dgm:chPref val="1"/>
          <dgm:bulletEnabled val="1"/>
        </dgm:presLayoutVars>
      </dgm:prSet>
      <dgm:spPr/>
    </dgm:pt>
    <dgm:pt modelId="{21A7C2C8-F421-4308-A49A-80EB56D16486}" type="pres">
      <dgm:prSet presAssocID="{78552898-863E-49B7-9888-0541474F04CB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9343FBB1-FDBD-46BE-9B15-F48AEC1F7427}" type="pres">
      <dgm:prSet presAssocID="{E39E36B1-8E5A-48BA-B57B-377481CF5E77}" presName="sibTrans" presStyleCnt="0"/>
      <dgm:spPr/>
    </dgm:pt>
    <dgm:pt modelId="{CFC43426-154D-4720-87C4-53A23529470F}" type="pres">
      <dgm:prSet presAssocID="{F7B4676C-C6A5-42C6-8217-051EC551B00D}" presName="composite" presStyleCnt="0"/>
      <dgm:spPr/>
    </dgm:pt>
    <dgm:pt modelId="{F59E79A5-D45B-4183-B5BC-8C184D7E0B0A}" type="pres">
      <dgm:prSet presAssocID="{F7B4676C-C6A5-42C6-8217-051EC551B00D}" presName="ParentText" presStyleLbl="node1" presStyleIdx="6" presStyleCnt="7" custScaleX="301824">
        <dgm:presLayoutVars>
          <dgm:chMax val="1"/>
          <dgm:chPref val="1"/>
          <dgm:bulletEnabled val="1"/>
        </dgm:presLayoutVars>
      </dgm:prSet>
      <dgm:spPr/>
    </dgm:pt>
  </dgm:ptLst>
  <dgm:cxnLst>
    <dgm:cxn modelId="{D515D815-9936-4F95-98AB-8B71847A27EE}" type="presOf" srcId="{F499D6B4-5D91-4663-B873-330C8C68D84C}" destId="{7F6ACEBE-D138-4071-BDEF-334C45D32955}" srcOrd="0" destOrd="0" presId="urn:microsoft.com/office/officeart/2005/8/layout/StepDownProcess"/>
    <dgm:cxn modelId="{3E0ADA3C-2FAB-42CA-9079-B3F5F24F77F5}" srcId="{055A74C4-2D7D-4167-8C12-828AEC3D48C7}" destId="{39C775F0-15AA-4F93-8594-6C1A9B6AE7DD}" srcOrd="1" destOrd="0" parTransId="{052CD560-89F2-47DB-8575-744EBE5CE87F}" sibTransId="{C40BE3DA-5B5C-47B6-BB9A-47848CDEEFE9}"/>
    <dgm:cxn modelId="{81301546-1761-4AA8-87AB-929778562D9A}" srcId="{055A74C4-2D7D-4167-8C12-828AEC3D48C7}" destId="{F499D6B4-5D91-4663-B873-330C8C68D84C}" srcOrd="0" destOrd="0" parTransId="{F842C928-C58A-48C6-A7AA-B08D5E383192}" sibTransId="{24FB0A6E-87AE-4FBF-B28B-03E5BEF6EF00}"/>
    <dgm:cxn modelId="{BAAF1267-5625-4BE2-8A80-FD46A686CFDF}" srcId="{055A74C4-2D7D-4167-8C12-828AEC3D48C7}" destId="{F7B4676C-C6A5-42C6-8217-051EC551B00D}" srcOrd="6" destOrd="0" parTransId="{91DC0469-E30D-44A1-B2F8-8CA0A2810548}" sibTransId="{50CE0297-3DEA-484D-A547-DCE4928CE80A}"/>
    <dgm:cxn modelId="{E59A7B76-C204-405B-B846-9468D45E920E}" type="presOf" srcId="{055A74C4-2D7D-4167-8C12-828AEC3D48C7}" destId="{7A0AA8B1-2C44-49B6-BF8C-2AE509E44AB5}" srcOrd="0" destOrd="0" presId="urn:microsoft.com/office/officeart/2005/8/layout/StepDownProcess"/>
    <dgm:cxn modelId="{4009AD8B-65EC-469E-B181-1DEFA8F9DC39}" srcId="{055A74C4-2D7D-4167-8C12-828AEC3D48C7}" destId="{27BE68D9-2D63-46DE-B269-3D2B5F2F631B}" srcOrd="4" destOrd="0" parTransId="{35BE30E1-9CC4-49C3-9EFA-26C91C641932}" sibTransId="{35C486A0-59AA-41CB-9B18-667F509B6153}"/>
    <dgm:cxn modelId="{67178595-B3FF-4998-81B7-7B1332A9C55E}" type="presOf" srcId="{1114F3AB-AF16-4914-9974-F6C07391C427}" destId="{80E57608-BFC8-436C-BAC8-24C4FAC02AE4}" srcOrd="0" destOrd="0" presId="urn:microsoft.com/office/officeart/2005/8/layout/StepDownProcess"/>
    <dgm:cxn modelId="{C24E9AAF-E2B0-44BE-B5AB-B0EF3C6DE930}" type="presOf" srcId="{27BE68D9-2D63-46DE-B269-3D2B5F2F631B}" destId="{B9E3DD8D-B068-4752-9B28-4CCA75147C9F}" srcOrd="0" destOrd="0" presId="urn:microsoft.com/office/officeart/2005/8/layout/StepDownProcess"/>
    <dgm:cxn modelId="{E8E114BB-1A40-462F-84AC-279A20F8C375}" type="presOf" srcId="{12447E27-B469-45DC-81D3-A63AE6BCF885}" destId="{0D2250CB-4396-4F27-AD9E-09EA77ED0C5A}" srcOrd="0" destOrd="0" presId="urn:microsoft.com/office/officeart/2005/8/layout/StepDownProcess"/>
    <dgm:cxn modelId="{8C8FD7BB-A13B-4BFA-A2C6-6CF1C26DF660}" type="presOf" srcId="{F7B4676C-C6A5-42C6-8217-051EC551B00D}" destId="{F59E79A5-D45B-4183-B5BC-8C184D7E0B0A}" srcOrd="0" destOrd="0" presId="urn:microsoft.com/office/officeart/2005/8/layout/StepDownProcess"/>
    <dgm:cxn modelId="{860015C1-3025-4BB7-9104-8FE90E7267F9}" type="presOf" srcId="{39C775F0-15AA-4F93-8594-6C1A9B6AE7DD}" destId="{01F813C1-BEBC-4CB7-B0E6-4ED59073F387}" srcOrd="0" destOrd="0" presId="urn:microsoft.com/office/officeart/2005/8/layout/StepDownProcess"/>
    <dgm:cxn modelId="{62EE46C4-C5DE-46E6-9374-FEAE2DCA206A}" srcId="{055A74C4-2D7D-4167-8C12-828AEC3D48C7}" destId="{12447E27-B469-45DC-81D3-A63AE6BCF885}" srcOrd="3" destOrd="0" parTransId="{78F6EE4A-EA59-45EA-A989-F7B8E4026A9A}" sibTransId="{E89E9F5D-4744-4D6E-BA69-E6009D30DA7A}"/>
    <dgm:cxn modelId="{FD664BC5-19D6-4F32-981D-BE6F0E5F8A1F}" srcId="{055A74C4-2D7D-4167-8C12-828AEC3D48C7}" destId="{78552898-863E-49B7-9888-0541474F04CB}" srcOrd="5" destOrd="0" parTransId="{EC3AE623-C91D-4511-BBF7-7BF2D9C2B120}" sibTransId="{E39E36B1-8E5A-48BA-B57B-377481CF5E77}"/>
    <dgm:cxn modelId="{B9D251CF-C36B-4FB5-B08F-C0A9EA7B57D3}" srcId="{055A74C4-2D7D-4167-8C12-828AEC3D48C7}" destId="{1114F3AB-AF16-4914-9974-F6C07391C427}" srcOrd="2" destOrd="0" parTransId="{F9588D0D-4A92-4FEE-9F51-12495DC0B44D}" sibTransId="{87710D24-1C2C-4ECD-9EF9-587C1CAC37C1}"/>
    <dgm:cxn modelId="{A34008E5-DD70-4FC3-A983-99BEBA8EA053}" type="presOf" srcId="{78552898-863E-49B7-9888-0541474F04CB}" destId="{A311B3C7-C592-44D3-9B39-FDD1926A00AF}" srcOrd="0" destOrd="0" presId="urn:microsoft.com/office/officeart/2005/8/layout/StepDownProcess"/>
    <dgm:cxn modelId="{4D92B03E-78C1-4092-B2AF-46C52DE8A881}" type="presParOf" srcId="{7A0AA8B1-2C44-49B6-BF8C-2AE509E44AB5}" destId="{9A58CE6C-1B13-4CD2-B708-B80C58BBB589}" srcOrd="0" destOrd="0" presId="urn:microsoft.com/office/officeart/2005/8/layout/StepDownProcess"/>
    <dgm:cxn modelId="{E7B19B59-2086-422C-BA9F-723EFC023ED3}" type="presParOf" srcId="{9A58CE6C-1B13-4CD2-B708-B80C58BBB589}" destId="{A9F1531F-A7E7-47E0-8CB1-777FF3F689E4}" srcOrd="0" destOrd="0" presId="urn:microsoft.com/office/officeart/2005/8/layout/StepDownProcess"/>
    <dgm:cxn modelId="{548BA90C-55C2-4416-A67D-0CE0152CAEC6}" type="presParOf" srcId="{9A58CE6C-1B13-4CD2-B708-B80C58BBB589}" destId="{7F6ACEBE-D138-4071-BDEF-334C45D32955}" srcOrd="1" destOrd="0" presId="urn:microsoft.com/office/officeart/2005/8/layout/StepDownProcess"/>
    <dgm:cxn modelId="{A91719D5-80E0-407A-AF46-8FCB4942FAE2}" type="presParOf" srcId="{9A58CE6C-1B13-4CD2-B708-B80C58BBB589}" destId="{99D5BFE1-D185-4350-9D13-A410FE531973}" srcOrd="2" destOrd="0" presId="urn:microsoft.com/office/officeart/2005/8/layout/StepDownProcess"/>
    <dgm:cxn modelId="{39FD4039-D12B-4A33-99F0-858CA25CC995}" type="presParOf" srcId="{7A0AA8B1-2C44-49B6-BF8C-2AE509E44AB5}" destId="{8FA0CD99-D49E-4DDE-A74B-2A017EB595BE}" srcOrd="1" destOrd="0" presId="urn:microsoft.com/office/officeart/2005/8/layout/StepDownProcess"/>
    <dgm:cxn modelId="{629A1839-24C5-455E-A2D2-8014634B16B5}" type="presParOf" srcId="{7A0AA8B1-2C44-49B6-BF8C-2AE509E44AB5}" destId="{E7B79E14-5901-45F5-AC07-2F51EFDDF393}" srcOrd="2" destOrd="0" presId="urn:microsoft.com/office/officeart/2005/8/layout/StepDownProcess"/>
    <dgm:cxn modelId="{D448F96A-0BC7-48C7-BD58-5F1CDB113D40}" type="presParOf" srcId="{E7B79E14-5901-45F5-AC07-2F51EFDDF393}" destId="{D6200D17-858F-4A8D-86B2-3802FACE22B9}" srcOrd="0" destOrd="0" presId="urn:microsoft.com/office/officeart/2005/8/layout/StepDownProcess"/>
    <dgm:cxn modelId="{C9343A83-2020-4288-8776-C2D63762EB7D}" type="presParOf" srcId="{E7B79E14-5901-45F5-AC07-2F51EFDDF393}" destId="{01F813C1-BEBC-4CB7-B0E6-4ED59073F387}" srcOrd="1" destOrd="0" presId="urn:microsoft.com/office/officeart/2005/8/layout/StepDownProcess"/>
    <dgm:cxn modelId="{1D92F543-6C3B-49A4-9244-539F5133B802}" type="presParOf" srcId="{E7B79E14-5901-45F5-AC07-2F51EFDDF393}" destId="{F5F988BA-29F5-4CB8-ABD2-4FF3CAB3A8BB}" srcOrd="2" destOrd="0" presId="urn:microsoft.com/office/officeart/2005/8/layout/StepDownProcess"/>
    <dgm:cxn modelId="{7AFC8AF6-968F-4370-8FD6-9A5029D714D8}" type="presParOf" srcId="{7A0AA8B1-2C44-49B6-BF8C-2AE509E44AB5}" destId="{8C308C6B-92B8-4381-9563-84C1DF582A5D}" srcOrd="3" destOrd="0" presId="urn:microsoft.com/office/officeart/2005/8/layout/StepDownProcess"/>
    <dgm:cxn modelId="{9F778290-D753-4B80-9A82-DD2F60C95ADD}" type="presParOf" srcId="{7A0AA8B1-2C44-49B6-BF8C-2AE509E44AB5}" destId="{70C92985-35BB-42F4-84FB-E1186EE99C28}" srcOrd="4" destOrd="0" presId="urn:microsoft.com/office/officeart/2005/8/layout/StepDownProcess"/>
    <dgm:cxn modelId="{6BC95D3B-B004-4583-8FE7-20C35B21D76B}" type="presParOf" srcId="{70C92985-35BB-42F4-84FB-E1186EE99C28}" destId="{DF8E4154-B6D3-454F-A842-1904BFD960B5}" srcOrd="0" destOrd="0" presId="urn:microsoft.com/office/officeart/2005/8/layout/StepDownProcess"/>
    <dgm:cxn modelId="{D8C13CAD-C320-4200-98DA-8DBC479F41FB}" type="presParOf" srcId="{70C92985-35BB-42F4-84FB-E1186EE99C28}" destId="{80E57608-BFC8-436C-BAC8-24C4FAC02AE4}" srcOrd="1" destOrd="0" presId="urn:microsoft.com/office/officeart/2005/8/layout/StepDownProcess"/>
    <dgm:cxn modelId="{A420F804-DFAE-46DA-90C5-8E734A22B55A}" type="presParOf" srcId="{70C92985-35BB-42F4-84FB-E1186EE99C28}" destId="{17A99488-A207-4175-B001-59725C6A7583}" srcOrd="2" destOrd="0" presId="urn:microsoft.com/office/officeart/2005/8/layout/StepDownProcess"/>
    <dgm:cxn modelId="{63B2F758-E8FD-480C-9553-E4AEFFF19FA8}" type="presParOf" srcId="{7A0AA8B1-2C44-49B6-BF8C-2AE509E44AB5}" destId="{DEE6B009-57E8-4695-8C82-59916267A839}" srcOrd="5" destOrd="0" presId="urn:microsoft.com/office/officeart/2005/8/layout/StepDownProcess"/>
    <dgm:cxn modelId="{CDBCB879-CFCE-4B2E-9550-4A55AAC092A5}" type="presParOf" srcId="{7A0AA8B1-2C44-49B6-BF8C-2AE509E44AB5}" destId="{775798DF-6F89-40BB-A6E4-786C351CE2A9}" srcOrd="6" destOrd="0" presId="urn:microsoft.com/office/officeart/2005/8/layout/StepDownProcess"/>
    <dgm:cxn modelId="{F10569F3-F177-4F44-8380-0388C04BAD0D}" type="presParOf" srcId="{775798DF-6F89-40BB-A6E4-786C351CE2A9}" destId="{54FD84B9-8CAC-40C1-9E7C-C0DFDAFBF035}" srcOrd="0" destOrd="0" presId="urn:microsoft.com/office/officeart/2005/8/layout/StepDownProcess"/>
    <dgm:cxn modelId="{C4E97ECF-3813-431C-93EF-72F9CF7BFC3E}" type="presParOf" srcId="{775798DF-6F89-40BB-A6E4-786C351CE2A9}" destId="{0D2250CB-4396-4F27-AD9E-09EA77ED0C5A}" srcOrd="1" destOrd="0" presId="urn:microsoft.com/office/officeart/2005/8/layout/StepDownProcess"/>
    <dgm:cxn modelId="{4478EDED-287E-459C-8CD5-CC4C3F0E6E35}" type="presParOf" srcId="{775798DF-6F89-40BB-A6E4-786C351CE2A9}" destId="{0EBDD257-2063-4526-B317-79F82CE2BC46}" srcOrd="2" destOrd="0" presId="urn:microsoft.com/office/officeart/2005/8/layout/StepDownProcess"/>
    <dgm:cxn modelId="{F1868BF5-43C8-4902-9B0D-4F8FD142B771}" type="presParOf" srcId="{7A0AA8B1-2C44-49B6-BF8C-2AE509E44AB5}" destId="{A0978826-40E5-4E22-B06E-C600C243D87A}" srcOrd="7" destOrd="0" presId="urn:microsoft.com/office/officeart/2005/8/layout/StepDownProcess"/>
    <dgm:cxn modelId="{DB79EB5E-D422-4893-8534-820F5C61ACAA}" type="presParOf" srcId="{7A0AA8B1-2C44-49B6-BF8C-2AE509E44AB5}" destId="{4DB8E7DF-AE7E-4AAB-8B5B-08FFDE2BC9A2}" srcOrd="8" destOrd="0" presId="urn:microsoft.com/office/officeart/2005/8/layout/StepDownProcess"/>
    <dgm:cxn modelId="{0976AE52-7057-433A-B157-5F8847B600FB}" type="presParOf" srcId="{4DB8E7DF-AE7E-4AAB-8B5B-08FFDE2BC9A2}" destId="{ED63376E-C1A5-4081-B22E-36008B32F1BD}" srcOrd="0" destOrd="0" presId="urn:microsoft.com/office/officeart/2005/8/layout/StepDownProcess"/>
    <dgm:cxn modelId="{FC9B4CB3-6163-48EB-B109-7E06468E0A37}" type="presParOf" srcId="{4DB8E7DF-AE7E-4AAB-8B5B-08FFDE2BC9A2}" destId="{B9E3DD8D-B068-4752-9B28-4CCA75147C9F}" srcOrd="1" destOrd="0" presId="urn:microsoft.com/office/officeart/2005/8/layout/StepDownProcess"/>
    <dgm:cxn modelId="{33AFDC89-8FA0-40C4-AC86-2B7A07CFDD7D}" type="presParOf" srcId="{4DB8E7DF-AE7E-4AAB-8B5B-08FFDE2BC9A2}" destId="{7BD7AE21-907E-48CA-8667-0F6109674F6F}" srcOrd="2" destOrd="0" presId="urn:microsoft.com/office/officeart/2005/8/layout/StepDownProcess"/>
    <dgm:cxn modelId="{789E96C1-E397-4FE5-9655-EF896ABCB36A}" type="presParOf" srcId="{7A0AA8B1-2C44-49B6-BF8C-2AE509E44AB5}" destId="{E805B164-D489-4BC3-8452-079294D2E67B}" srcOrd="9" destOrd="0" presId="urn:microsoft.com/office/officeart/2005/8/layout/StepDownProcess"/>
    <dgm:cxn modelId="{B798E4E3-A895-4F9B-B410-5EBE4CC8E97F}" type="presParOf" srcId="{7A0AA8B1-2C44-49B6-BF8C-2AE509E44AB5}" destId="{030646D9-CEC1-4BA0-B3B4-F695B28CE880}" srcOrd="10" destOrd="0" presId="urn:microsoft.com/office/officeart/2005/8/layout/StepDownProcess"/>
    <dgm:cxn modelId="{EF332624-49F5-476C-952F-3BFAD75474BC}" type="presParOf" srcId="{030646D9-CEC1-4BA0-B3B4-F695B28CE880}" destId="{B98A413B-01D9-4819-8085-5362CAEA1B7B}" srcOrd="0" destOrd="0" presId="urn:microsoft.com/office/officeart/2005/8/layout/StepDownProcess"/>
    <dgm:cxn modelId="{5FBFD801-B8A8-48D9-9CBD-12B048E26241}" type="presParOf" srcId="{030646D9-CEC1-4BA0-B3B4-F695B28CE880}" destId="{A311B3C7-C592-44D3-9B39-FDD1926A00AF}" srcOrd="1" destOrd="0" presId="urn:microsoft.com/office/officeart/2005/8/layout/StepDownProcess"/>
    <dgm:cxn modelId="{26495C43-CC29-4EF4-9B11-AF529723ACA4}" type="presParOf" srcId="{030646D9-CEC1-4BA0-B3B4-F695B28CE880}" destId="{21A7C2C8-F421-4308-A49A-80EB56D16486}" srcOrd="2" destOrd="0" presId="urn:microsoft.com/office/officeart/2005/8/layout/StepDownProcess"/>
    <dgm:cxn modelId="{925F18DE-F2D2-47B0-BD38-E3040481C04F}" type="presParOf" srcId="{7A0AA8B1-2C44-49B6-BF8C-2AE509E44AB5}" destId="{9343FBB1-FDBD-46BE-9B15-F48AEC1F7427}" srcOrd="11" destOrd="0" presId="urn:microsoft.com/office/officeart/2005/8/layout/StepDownProcess"/>
    <dgm:cxn modelId="{873B0418-348E-420A-8796-39530E4A2221}" type="presParOf" srcId="{7A0AA8B1-2C44-49B6-BF8C-2AE509E44AB5}" destId="{CFC43426-154D-4720-87C4-53A23529470F}" srcOrd="12" destOrd="0" presId="urn:microsoft.com/office/officeart/2005/8/layout/StepDownProcess"/>
    <dgm:cxn modelId="{F1C7ECCC-B425-4F75-84A3-29867609A425}" type="presParOf" srcId="{CFC43426-154D-4720-87C4-53A23529470F}" destId="{F59E79A5-D45B-4183-B5BC-8C184D7E0B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6127E-67BB-40BF-9AEE-501894DB203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BFC83CF1-2427-46A6-B3F0-2C63D493F5C5}">
      <dgm:prSet phldrT="[Text]" custT="1"/>
      <dgm:spPr/>
      <dgm:t>
        <a:bodyPr/>
        <a:lstStyle/>
        <a:p>
          <a:endParaRPr lang="en-ZA" sz="1200" dirty="0"/>
        </a:p>
      </dgm:t>
    </dgm:pt>
    <dgm:pt modelId="{D66DB981-F565-46EC-B79C-B51ABFBE0A5D}" type="parTrans" cxnId="{D0314409-37F1-4BD0-84C8-A9CDDA5ED494}">
      <dgm:prSet/>
      <dgm:spPr/>
      <dgm:t>
        <a:bodyPr/>
        <a:lstStyle/>
        <a:p>
          <a:endParaRPr lang="en-ZA"/>
        </a:p>
      </dgm:t>
    </dgm:pt>
    <dgm:pt modelId="{8F0A4F2E-8F5B-4748-BF56-7C84F0523973}" type="sibTrans" cxnId="{D0314409-37F1-4BD0-84C8-A9CDDA5ED494}">
      <dgm:prSet/>
      <dgm:spPr/>
      <dgm:t>
        <a:bodyPr/>
        <a:lstStyle/>
        <a:p>
          <a:endParaRPr lang="en-ZA"/>
        </a:p>
      </dgm:t>
    </dgm:pt>
    <dgm:pt modelId="{FF225740-3A59-4630-87DA-D9E728FE13B9}">
      <dgm:prSet phldrT="[Text]" custT="1"/>
      <dgm:spPr/>
      <dgm:t>
        <a:bodyPr/>
        <a:lstStyle/>
        <a:p>
          <a:r>
            <a:rPr lang="en-GB" sz="1400" b="1" dirty="0"/>
            <a:t>Principal develops draft  workplan  in alignment with  SMT  job descriptions and allocate</a:t>
          </a:r>
          <a:r>
            <a:rPr lang="en-GB" sz="1400" dirty="0"/>
            <a:t>d duties </a:t>
          </a:r>
          <a:endParaRPr lang="en-ZA" sz="1400" dirty="0"/>
        </a:p>
      </dgm:t>
    </dgm:pt>
    <dgm:pt modelId="{5A28B6B8-38D0-4BCB-9377-DF8137DC703A}" type="parTrans" cxnId="{4BB2C289-5426-4915-B66B-90A09986B89F}">
      <dgm:prSet/>
      <dgm:spPr/>
      <dgm:t>
        <a:bodyPr/>
        <a:lstStyle/>
        <a:p>
          <a:endParaRPr lang="en-ZA"/>
        </a:p>
      </dgm:t>
    </dgm:pt>
    <dgm:pt modelId="{6367DB6D-383F-4B6A-B13A-0148B9AC267D}" type="sibTrans" cxnId="{4BB2C289-5426-4915-B66B-90A09986B89F}">
      <dgm:prSet/>
      <dgm:spPr/>
      <dgm:t>
        <a:bodyPr/>
        <a:lstStyle/>
        <a:p>
          <a:endParaRPr lang="en-ZA"/>
        </a:p>
      </dgm:t>
    </dgm:pt>
    <dgm:pt modelId="{956F2DB0-1518-4737-8057-850B5578CB74}">
      <dgm:prSet phldrT="[Text]" custT="1"/>
      <dgm:spPr/>
      <dgm:t>
        <a:bodyPr/>
        <a:lstStyle/>
        <a:p>
          <a:endParaRPr lang="en-ZA" sz="1200" dirty="0"/>
        </a:p>
      </dgm:t>
    </dgm:pt>
    <dgm:pt modelId="{2CE2E0D7-BF87-4877-BAC7-9138D48FA8A1}" type="parTrans" cxnId="{EF28085B-4991-435D-A3E8-A76837489301}">
      <dgm:prSet/>
      <dgm:spPr/>
      <dgm:t>
        <a:bodyPr/>
        <a:lstStyle/>
        <a:p>
          <a:endParaRPr lang="en-ZA"/>
        </a:p>
      </dgm:t>
    </dgm:pt>
    <dgm:pt modelId="{F02E2807-AF6B-4533-A6C2-E5E0374F5C97}" type="sibTrans" cxnId="{EF28085B-4991-435D-A3E8-A76837489301}">
      <dgm:prSet/>
      <dgm:spPr/>
      <dgm:t>
        <a:bodyPr/>
        <a:lstStyle/>
        <a:p>
          <a:endParaRPr lang="en-ZA"/>
        </a:p>
      </dgm:t>
    </dgm:pt>
    <dgm:pt modelId="{CB3CFE49-BF43-4093-879C-4C57D868DF2A}">
      <dgm:prSet phldrT="[Text]" custT="1"/>
      <dgm:spPr/>
      <dgm:t>
        <a:bodyPr/>
        <a:lstStyle/>
        <a:p>
          <a:r>
            <a:rPr lang="en-GB" sz="1400" b="1" dirty="0"/>
            <a:t>Circuit Manager quality assures workplan  (electronically /hard copy and  provides feedback  to ensure correct content and technical  compliance on template</a:t>
          </a:r>
        </a:p>
        <a:p>
          <a:r>
            <a:rPr lang="en-GB" sz="1400" b="1" dirty="0"/>
            <a:t>REMOTE / ONSITE / MEETING OF PRINCIPALS</a:t>
          </a:r>
        </a:p>
        <a:p>
          <a:r>
            <a:rPr lang="en-GB" sz="1400" b="1" dirty="0">
              <a:solidFill>
                <a:schemeClr val="tx1"/>
              </a:solidFill>
            </a:rPr>
            <a:t>Circuit Manager signs off principal ‘s approved workplan </a:t>
          </a:r>
          <a:r>
            <a:rPr lang="en-GB" sz="1400" b="1" dirty="0"/>
            <a:t> </a:t>
          </a:r>
          <a:endParaRPr lang="en-ZA" sz="1400" b="1" dirty="0"/>
        </a:p>
      </dgm:t>
    </dgm:pt>
    <dgm:pt modelId="{99B0C739-0F74-4A32-AAD5-306FB4833263}" type="parTrans" cxnId="{456630E5-C0CE-4B37-8B56-EA384D3640C6}">
      <dgm:prSet/>
      <dgm:spPr/>
      <dgm:t>
        <a:bodyPr/>
        <a:lstStyle/>
        <a:p>
          <a:endParaRPr lang="en-ZA"/>
        </a:p>
      </dgm:t>
    </dgm:pt>
    <dgm:pt modelId="{BCAD24EC-1F53-466E-87D5-BF2DDC763176}" type="sibTrans" cxnId="{456630E5-C0CE-4B37-8B56-EA384D3640C6}">
      <dgm:prSet/>
      <dgm:spPr/>
      <dgm:t>
        <a:bodyPr/>
        <a:lstStyle/>
        <a:p>
          <a:endParaRPr lang="en-ZA"/>
        </a:p>
      </dgm:t>
    </dgm:pt>
    <dgm:pt modelId="{3D4B0124-0DCD-4063-B291-9375630FFC5F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Principal implements approved workplan – a basis of the appraisal process</a:t>
          </a:r>
          <a:r>
            <a:rPr lang="en-GB" b="1" dirty="0"/>
            <a:t> </a:t>
          </a:r>
          <a:endParaRPr lang="en-ZA" b="1" dirty="0"/>
        </a:p>
      </dgm:t>
    </dgm:pt>
    <dgm:pt modelId="{94BB4E66-AF89-45B9-9C1B-4EFAFDBC6C83}" type="parTrans" cxnId="{86E8992E-BF2E-4B56-AA31-C15B3A3E04D7}">
      <dgm:prSet/>
      <dgm:spPr/>
      <dgm:t>
        <a:bodyPr/>
        <a:lstStyle/>
        <a:p>
          <a:endParaRPr lang="en-ZA"/>
        </a:p>
      </dgm:t>
    </dgm:pt>
    <dgm:pt modelId="{A9CA7D47-6880-4241-9553-F43B18ABC398}" type="sibTrans" cxnId="{86E8992E-BF2E-4B56-AA31-C15B3A3E04D7}">
      <dgm:prSet/>
      <dgm:spPr/>
      <dgm:t>
        <a:bodyPr/>
        <a:lstStyle/>
        <a:p>
          <a:endParaRPr lang="en-ZA"/>
        </a:p>
      </dgm:t>
    </dgm:pt>
    <dgm:pt modelId="{3CED936C-0123-4CB5-812A-CB8C73E3195C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 </a:t>
          </a:r>
          <a:endParaRPr lang="en-ZA" sz="1200" b="1" dirty="0">
            <a:solidFill>
              <a:schemeClr val="tx1"/>
            </a:solidFill>
          </a:endParaRPr>
        </a:p>
      </dgm:t>
    </dgm:pt>
    <dgm:pt modelId="{21982397-E50A-4267-86F5-ED60B4879C30}" type="parTrans" cxnId="{2599D56B-38B4-4BCD-9D9C-7C8EFB2F508B}">
      <dgm:prSet/>
      <dgm:spPr/>
      <dgm:t>
        <a:bodyPr/>
        <a:lstStyle/>
        <a:p>
          <a:endParaRPr lang="en-ZA"/>
        </a:p>
      </dgm:t>
    </dgm:pt>
    <dgm:pt modelId="{5D87B8FE-7BAE-41C4-A1E3-5A5C0F769B51}" type="sibTrans" cxnId="{2599D56B-38B4-4BCD-9D9C-7C8EFB2F508B}">
      <dgm:prSet/>
      <dgm:spPr/>
      <dgm:t>
        <a:bodyPr/>
        <a:lstStyle/>
        <a:p>
          <a:endParaRPr lang="en-ZA"/>
        </a:p>
      </dgm:t>
    </dgm:pt>
    <dgm:pt modelId="{E249C79E-F1DF-4821-A7A4-5E15796E65F2}">
      <dgm:prSet phldrT="[Text]" custT="1"/>
      <dgm:spPr/>
      <dgm:t>
        <a:bodyPr/>
        <a:lstStyle/>
        <a:p>
          <a:r>
            <a:rPr lang="en-GB" sz="1400" b="1" dirty="0"/>
            <a:t>Principal submits draft workplan to Circuit Manager for review / feedback /finalisation  </a:t>
          </a:r>
          <a:endParaRPr lang="en-ZA" sz="1400" b="1" dirty="0"/>
        </a:p>
      </dgm:t>
    </dgm:pt>
    <dgm:pt modelId="{FB5856FB-7352-4B09-92CC-FBB06393CD16}" type="sibTrans" cxnId="{E50D2E86-B788-4911-94FD-A5048F593D03}">
      <dgm:prSet/>
      <dgm:spPr/>
      <dgm:t>
        <a:bodyPr/>
        <a:lstStyle/>
        <a:p>
          <a:endParaRPr lang="en-ZA"/>
        </a:p>
      </dgm:t>
    </dgm:pt>
    <dgm:pt modelId="{C4985B7E-7DA7-4BEE-BF97-0D812D54F434}" type="parTrans" cxnId="{E50D2E86-B788-4911-94FD-A5048F593D03}">
      <dgm:prSet/>
      <dgm:spPr/>
      <dgm:t>
        <a:bodyPr/>
        <a:lstStyle/>
        <a:p>
          <a:endParaRPr lang="en-ZA"/>
        </a:p>
      </dgm:t>
    </dgm:pt>
    <dgm:pt modelId="{C8D2AA47-3E52-4019-920C-63E3F7B7CCF9}">
      <dgm:prSet phldrT="[Text]" custT="1"/>
      <dgm:spPr/>
      <dgm:t>
        <a:bodyPr/>
        <a:lstStyle/>
        <a:p>
          <a:r>
            <a:rPr lang="en-GB" sz="1200" b="1" dirty="0"/>
            <a:t> </a:t>
          </a:r>
          <a:r>
            <a:rPr lang="en-GB" sz="1400" b="1" dirty="0"/>
            <a:t>Principal hosts SMT review and planning meeting end December – beginning of January </a:t>
          </a:r>
          <a:endParaRPr lang="en-ZA" sz="1400" b="1" dirty="0"/>
        </a:p>
      </dgm:t>
    </dgm:pt>
    <dgm:pt modelId="{170288AD-BC76-4CC3-845D-F3924B115AD5}" type="sibTrans" cxnId="{C74B1012-2359-4687-832D-F335B2B1840E}">
      <dgm:prSet/>
      <dgm:spPr/>
      <dgm:t>
        <a:bodyPr/>
        <a:lstStyle/>
        <a:p>
          <a:endParaRPr lang="en-ZA"/>
        </a:p>
      </dgm:t>
    </dgm:pt>
    <dgm:pt modelId="{A11E24FE-7B90-499E-9ADF-95E8D10F826A}" type="parTrans" cxnId="{C74B1012-2359-4687-832D-F335B2B1840E}">
      <dgm:prSet/>
      <dgm:spPr/>
      <dgm:t>
        <a:bodyPr/>
        <a:lstStyle/>
        <a:p>
          <a:endParaRPr lang="en-ZA"/>
        </a:p>
      </dgm:t>
    </dgm:pt>
    <dgm:pt modelId="{C96E6933-0C6A-4F10-9FAF-A6EC809A9E4B}" type="pres">
      <dgm:prSet presAssocID="{27C6127E-67BB-40BF-9AEE-501894DB2038}" presName="Name0" presStyleCnt="0">
        <dgm:presLayoutVars>
          <dgm:dir/>
          <dgm:animOne val="branch"/>
          <dgm:animLvl val="lvl"/>
        </dgm:presLayoutVars>
      </dgm:prSet>
      <dgm:spPr/>
    </dgm:pt>
    <dgm:pt modelId="{245B0015-FA9A-401A-87ED-67EAF5B2C046}" type="pres">
      <dgm:prSet presAssocID="{BFC83CF1-2427-46A6-B3F0-2C63D493F5C5}" presName="chaos" presStyleCnt="0"/>
      <dgm:spPr/>
    </dgm:pt>
    <dgm:pt modelId="{F890B678-A933-49B0-9A86-179FBC09D32D}" type="pres">
      <dgm:prSet presAssocID="{BFC83CF1-2427-46A6-B3F0-2C63D493F5C5}" presName="parTx1" presStyleLbl="revTx" presStyleIdx="0" presStyleCnt="5"/>
      <dgm:spPr/>
    </dgm:pt>
    <dgm:pt modelId="{5B213C7F-0E4F-4284-A541-6E149F274F2A}" type="pres">
      <dgm:prSet presAssocID="{BFC83CF1-2427-46A6-B3F0-2C63D493F5C5}" presName="desTx1" presStyleLbl="revTx" presStyleIdx="1" presStyleCnt="5" custScaleY="192184" custLinFactNeighborX="3336" custLinFactNeighborY="38397">
        <dgm:presLayoutVars>
          <dgm:bulletEnabled val="1"/>
        </dgm:presLayoutVars>
      </dgm:prSet>
      <dgm:spPr/>
    </dgm:pt>
    <dgm:pt modelId="{93221233-706A-4BE6-A017-A1A6A1B4BC8F}" type="pres">
      <dgm:prSet presAssocID="{BFC83CF1-2427-46A6-B3F0-2C63D493F5C5}" presName="c1" presStyleLbl="node1" presStyleIdx="0" presStyleCnt="19"/>
      <dgm:spPr/>
    </dgm:pt>
    <dgm:pt modelId="{9CA19565-0334-47D0-A282-5C0CB1434FEA}" type="pres">
      <dgm:prSet presAssocID="{BFC83CF1-2427-46A6-B3F0-2C63D493F5C5}" presName="c2" presStyleLbl="node1" presStyleIdx="1" presStyleCnt="19"/>
      <dgm:spPr/>
    </dgm:pt>
    <dgm:pt modelId="{BAAE9B6A-B2E0-4FDB-A103-918331838F0D}" type="pres">
      <dgm:prSet presAssocID="{BFC83CF1-2427-46A6-B3F0-2C63D493F5C5}" presName="c3" presStyleLbl="node1" presStyleIdx="2" presStyleCnt="19"/>
      <dgm:spPr/>
    </dgm:pt>
    <dgm:pt modelId="{087718D7-9BCC-4776-89C8-8151B614C963}" type="pres">
      <dgm:prSet presAssocID="{BFC83CF1-2427-46A6-B3F0-2C63D493F5C5}" presName="c4" presStyleLbl="node1" presStyleIdx="3" presStyleCnt="19"/>
      <dgm:spPr/>
    </dgm:pt>
    <dgm:pt modelId="{BC6164CF-8673-40D5-83B2-70678913F2D8}" type="pres">
      <dgm:prSet presAssocID="{BFC83CF1-2427-46A6-B3F0-2C63D493F5C5}" presName="c5" presStyleLbl="node1" presStyleIdx="4" presStyleCnt="19"/>
      <dgm:spPr/>
    </dgm:pt>
    <dgm:pt modelId="{74BAB8BD-5532-47F9-A98F-6048985D73FD}" type="pres">
      <dgm:prSet presAssocID="{BFC83CF1-2427-46A6-B3F0-2C63D493F5C5}" presName="c6" presStyleLbl="node1" presStyleIdx="5" presStyleCnt="19"/>
      <dgm:spPr/>
    </dgm:pt>
    <dgm:pt modelId="{7603C9A7-852C-400B-BBCF-C0981467B09D}" type="pres">
      <dgm:prSet presAssocID="{BFC83CF1-2427-46A6-B3F0-2C63D493F5C5}" presName="c7" presStyleLbl="node1" presStyleIdx="6" presStyleCnt="19"/>
      <dgm:spPr/>
    </dgm:pt>
    <dgm:pt modelId="{C73C009A-C150-48C8-9340-DD8A6011674B}" type="pres">
      <dgm:prSet presAssocID="{BFC83CF1-2427-46A6-B3F0-2C63D493F5C5}" presName="c8" presStyleLbl="node1" presStyleIdx="7" presStyleCnt="19"/>
      <dgm:spPr/>
    </dgm:pt>
    <dgm:pt modelId="{47F65C19-EE81-4AD7-AEC3-28DC929D1E45}" type="pres">
      <dgm:prSet presAssocID="{BFC83CF1-2427-46A6-B3F0-2C63D493F5C5}" presName="c9" presStyleLbl="node1" presStyleIdx="8" presStyleCnt="19"/>
      <dgm:spPr/>
    </dgm:pt>
    <dgm:pt modelId="{D048D06B-3E07-4F98-8C45-5D3C4AFAA880}" type="pres">
      <dgm:prSet presAssocID="{BFC83CF1-2427-46A6-B3F0-2C63D493F5C5}" presName="c10" presStyleLbl="node1" presStyleIdx="9" presStyleCnt="19"/>
      <dgm:spPr/>
    </dgm:pt>
    <dgm:pt modelId="{4999A540-8F0A-4E02-A686-3CF382781911}" type="pres">
      <dgm:prSet presAssocID="{BFC83CF1-2427-46A6-B3F0-2C63D493F5C5}" presName="c11" presStyleLbl="node1" presStyleIdx="10" presStyleCnt="19"/>
      <dgm:spPr/>
    </dgm:pt>
    <dgm:pt modelId="{245E0102-E2A2-44DA-9215-737B45A20B95}" type="pres">
      <dgm:prSet presAssocID="{BFC83CF1-2427-46A6-B3F0-2C63D493F5C5}" presName="c12" presStyleLbl="node1" presStyleIdx="11" presStyleCnt="19"/>
      <dgm:spPr/>
    </dgm:pt>
    <dgm:pt modelId="{5DF0DBCD-5D61-4B21-893D-272F19575375}" type="pres">
      <dgm:prSet presAssocID="{BFC83CF1-2427-46A6-B3F0-2C63D493F5C5}" presName="c13" presStyleLbl="node1" presStyleIdx="12" presStyleCnt="19"/>
      <dgm:spPr/>
    </dgm:pt>
    <dgm:pt modelId="{B10818E1-CE32-41B9-9419-7F76D747F9B3}" type="pres">
      <dgm:prSet presAssocID="{BFC83CF1-2427-46A6-B3F0-2C63D493F5C5}" presName="c14" presStyleLbl="node1" presStyleIdx="13" presStyleCnt="19"/>
      <dgm:spPr/>
    </dgm:pt>
    <dgm:pt modelId="{41ECA5B6-A8B7-4DE5-A4C8-F25EA3F84AC1}" type="pres">
      <dgm:prSet presAssocID="{BFC83CF1-2427-46A6-B3F0-2C63D493F5C5}" presName="c15" presStyleLbl="node1" presStyleIdx="14" presStyleCnt="19"/>
      <dgm:spPr/>
    </dgm:pt>
    <dgm:pt modelId="{3B987741-B65E-4B18-AD2E-9139CB43DD64}" type="pres">
      <dgm:prSet presAssocID="{BFC83CF1-2427-46A6-B3F0-2C63D493F5C5}" presName="c16" presStyleLbl="node1" presStyleIdx="15" presStyleCnt="19"/>
      <dgm:spPr/>
    </dgm:pt>
    <dgm:pt modelId="{9C5721BC-943D-4AC8-BEB0-5B87A3751DBE}" type="pres">
      <dgm:prSet presAssocID="{BFC83CF1-2427-46A6-B3F0-2C63D493F5C5}" presName="c17" presStyleLbl="node1" presStyleIdx="16" presStyleCnt="19"/>
      <dgm:spPr/>
    </dgm:pt>
    <dgm:pt modelId="{BB204D4D-F21D-439F-962B-C4A36A5B8013}" type="pres">
      <dgm:prSet presAssocID="{BFC83CF1-2427-46A6-B3F0-2C63D493F5C5}" presName="c18" presStyleLbl="node1" presStyleIdx="17" presStyleCnt="19"/>
      <dgm:spPr/>
    </dgm:pt>
    <dgm:pt modelId="{28327A4B-020D-4B7A-AAEA-1316AC753817}" type="pres">
      <dgm:prSet presAssocID="{8F0A4F2E-8F5B-4748-BF56-7C84F0523973}" presName="chevronComposite1" presStyleCnt="0"/>
      <dgm:spPr/>
    </dgm:pt>
    <dgm:pt modelId="{1FA48382-A631-4BA9-B206-7892324004FB}" type="pres">
      <dgm:prSet presAssocID="{8F0A4F2E-8F5B-4748-BF56-7C84F0523973}" presName="chevron1" presStyleLbl="sibTrans2D1" presStyleIdx="0" presStyleCnt="2" custAng="0" custLinFactNeighborX="48760" custLinFactNeighborY="9298"/>
      <dgm:spPr/>
    </dgm:pt>
    <dgm:pt modelId="{D0068630-7480-4FDD-96E8-D4D4ECBA62B3}" type="pres">
      <dgm:prSet presAssocID="{8F0A4F2E-8F5B-4748-BF56-7C84F0523973}" presName="spChevron1" presStyleCnt="0"/>
      <dgm:spPr/>
    </dgm:pt>
    <dgm:pt modelId="{C54A780F-B373-431F-A774-65EF861477BD}" type="pres">
      <dgm:prSet presAssocID="{956F2DB0-1518-4737-8057-850B5578CB74}" presName="middle" presStyleCnt="0"/>
      <dgm:spPr/>
    </dgm:pt>
    <dgm:pt modelId="{FC2125F4-64FC-4DFD-8724-C7941A95F99D}" type="pres">
      <dgm:prSet presAssocID="{956F2DB0-1518-4737-8057-850B5578CB74}" presName="parTxMid" presStyleLbl="revTx" presStyleIdx="2" presStyleCnt="5"/>
      <dgm:spPr/>
    </dgm:pt>
    <dgm:pt modelId="{F88A28A1-93D2-41C1-A3DD-D71E2B033EEE}" type="pres">
      <dgm:prSet presAssocID="{956F2DB0-1518-4737-8057-850B5578CB74}" presName="desTxMid" presStyleLbl="revTx" presStyleIdx="3" presStyleCnt="5" custScaleY="205518" custLinFactNeighborX="-21996" custLinFactNeighborY="32304">
        <dgm:presLayoutVars>
          <dgm:bulletEnabled val="1"/>
        </dgm:presLayoutVars>
      </dgm:prSet>
      <dgm:spPr/>
    </dgm:pt>
    <dgm:pt modelId="{74B335CE-42E8-41B1-8F52-A187742A5E65}" type="pres">
      <dgm:prSet presAssocID="{956F2DB0-1518-4737-8057-850B5578CB74}" presName="spMid" presStyleCnt="0"/>
      <dgm:spPr/>
    </dgm:pt>
    <dgm:pt modelId="{D25F4044-FF1A-405F-8F31-8D55A704DB1A}" type="pres">
      <dgm:prSet presAssocID="{F02E2807-AF6B-4533-A6C2-E5E0374F5C97}" presName="chevronComposite1" presStyleCnt="0"/>
      <dgm:spPr/>
    </dgm:pt>
    <dgm:pt modelId="{11A122CE-9FB9-4205-9CC8-E52CF1DDE61D}" type="pres">
      <dgm:prSet presAssocID="{F02E2807-AF6B-4533-A6C2-E5E0374F5C97}" presName="chevron1" presStyleLbl="sibTrans2D1" presStyleIdx="1" presStyleCnt="2" custLinFactX="-75232" custLinFactNeighborX="-100000" custLinFactNeighborY="8171"/>
      <dgm:spPr/>
    </dgm:pt>
    <dgm:pt modelId="{CC722DEC-1DE1-4F07-9723-FBECFA90496C}" type="pres">
      <dgm:prSet presAssocID="{F02E2807-AF6B-4533-A6C2-E5E0374F5C97}" presName="spChevron1" presStyleCnt="0"/>
      <dgm:spPr/>
    </dgm:pt>
    <dgm:pt modelId="{67AD28EA-1654-461D-A973-16A5A75F00C0}" type="pres">
      <dgm:prSet presAssocID="{3D4B0124-0DCD-4063-B291-9375630FFC5F}" presName="last" presStyleCnt="0"/>
      <dgm:spPr/>
    </dgm:pt>
    <dgm:pt modelId="{26C765B8-22C8-4642-9013-AA219D403586}" type="pres">
      <dgm:prSet presAssocID="{3D4B0124-0DCD-4063-B291-9375630FFC5F}" presName="circleTx" presStyleLbl="node1" presStyleIdx="18" presStyleCnt="19" custScaleX="118900" custScaleY="142639" custLinFactNeighborX="-70495" custLinFactNeighborY="-90"/>
      <dgm:spPr/>
    </dgm:pt>
    <dgm:pt modelId="{895D3213-7A20-44F9-BB6E-A538DBF46C0D}" type="pres">
      <dgm:prSet presAssocID="{3D4B0124-0DCD-4063-B291-9375630FFC5F}" presName="desTxN" presStyleLbl="revTx" presStyleIdx="4" presStyleCnt="5">
        <dgm:presLayoutVars>
          <dgm:bulletEnabled val="1"/>
        </dgm:presLayoutVars>
      </dgm:prSet>
      <dgm:spPr/>
    </dgm:pt>
    <dgm:pt modelId="{63D314B1-94D0-43F5-AF5F-16CC33086969}" type="pres">
      <dgm:prSet presAssocID="{3D4B0124-0DCD-4063-B291-9375630FFC5F}" presName="spN" presStyleCnt="0"/>
      <dgm:spPr/>
    </dgm:pt>
  </dgm:ptLst>
  <dgm:cxnLst>
    <dgm:cxn modelId="{0CB31A04-EC46-4EB7-9921-91DC18405F95}" type="presOf" srcId="{BFC83CF1-2427-46A6-B3F0-2C63D493F5C5}" destId="{F890B678-A933-49B0-9A86-179FBC09D32D}" srcOrd="0" destOrd="0" presId="urn:microsoft.com/office/officeart/2009/3/layout/RandomtoResultProcess"/>
    <dgm:cxn modelId="{D0314409-37F1-4BD0-84C8-A9CDDA5ED494}" srcId="{27C6127E-67BB-40BF-9AEE-501894DB2038}" destId="{BFC83CF1-2427-46A6-B3F0-2C63D493F5C5}" srcOrd="0" destOrd="0" parTransId="{D66DB981-F565-46EC-B79C-B51ABFBE0A5D}" sibTransId="{8F0A4F2E-8F5B-4748-BF56-7C84F0523973}"/>
    <dgm:cxn modelId="{C74B1012-2359-4687-832D-F335B2B1840E}" srcId="{BFC83CF1-2427-46A6-B3F0-2C63D493F5C5}" destId="{C8D2AA47-3E52-4019-920C-63E3F7B7CCF9}" srcOrd="0" destOrd="0" parTransId="{A11E24FE-7B90-499E-9ADF-95E8D10F826A}" sibTransId="{170288AD-BC76-4CC3-845D-F3924B115AD5}"/>
    <dgm:cxn modelId="{86E8992E-BF2E-4B56-AA31-C15B3A3E04D7}" srcId="{27C6127E-67BB-40BF-9AEE-501894DB2038}" destId="{3D4B0124-0DCD-4063-B291-9375630FFC5F}" srcOrd="2" destOrd="0" parTransId="{94BB4E66-AF89-45B9-9C1B-4EFAFDBC6C83}" sibTransId="{A9CA7D47-6880-4241-9553-F43B18ABC398}"/>
    <dgm:cxn modelId="{EF28085B-4991-435D-A3E8-A76837489301}" srcId="{27C6127E-67BB-40BF-9AEE-501894DB2038}" destId="{956F2DB0-1518-4737-8057-850B5578CB74}" srcOrd="1" destOrd="0" parTransId="{2CE2E0D7-BF87-4877-BAC7-9138D48FA8A1}" sibTransId="{F02E2807-AF6B-4533-A6C2-E5E0374F5C97}"/>
    <dgm:cxn modelId="{BF407A5F-5D19-460C-8485-63ABB691C04C}" type="presOf" srcId="{27C6127E-67BB-40BF-9AEE-501894DB2038}" destId="{C96E6933-0C6A-4F10-9FAF-A6EC809A9E4B}" srcOrd="0" destOrd="0" presId="urn:microsoft.com/office/officeart/2009/3/layout/RandomtoResultProcess"/>
    <dgm:cxn modelId="{2599D56B-38B4-4BCD-9D9C-7C8EFB2F508B}" srcId="{3D4B0124-0DCD-4063-B291-9375630FFC5F}" destId="{3CED936C-0123-4CB5-812A-CB8C73E3195C}" srcOrd="0" destOrd="0" parTransId="{21982397-E50A-4267-86F5-ED60B4879C30}" sibTransId="{5D87B8FE-7BAE-41C4-A1E3-5A5C0F769B51}"/>
    <dgm:cxn modelId="{EC8C0874-4634-4561-AA57-F430F4437A26}" type="presOf" srcId="{3CED936C-0123-4CB5-812A-CB8C73E3195C}" destId="{895D3213-7A20-44F9-BB6E-A538DBF46C0D}" srcOrd="0" destOrd="0" presId="urn:microsoft.com/office/officeart/2009/3/layout/RandomtoResultProcess"/>
    <dgm:cxn modelId="{FF613085-016B-4395-A8F8-668F3D3908A0}" type="presOf" srcId="{956F2DB0-1518-4737-8057-850B5578CB74}" destId="{FC2125F4-64FC-4DFD-8724-C7941A95F99D}" srcOrd="0" destOrd="0" presId="urn:microsoft.com/office/officeart/2009/3/layout/RandomtoResultProcess"/>
    <dgm:cxn modelId="{E50D2E86-B788-4911-94FD-A5048F593D03}" srcId="{BFC83CF1-2427-46A6-B3F0-2C63D493F5C5}" destId="{E249C79E-F1DF-4821-A7A4-5E15796E65F2}" srcOrd="2" destOrd="0" parTransId="{C4985B7E-7DA7-4BEE-BF97-0D812D54F434}" sibTransId="{FB5856FB-7352-4B09-92CC-FBB06393CD16}"/>
    <dgm:cxn modelId="{4BB2C289-5426-4915-B66B-90A09986B89F}" srcId="{BFC83CF1-2427-46A6-B3F0-2C63D493F5C5}" destId="{FF225740-3A59-4630-87DA-D9E728FE13B9}" srcOrd="1" destOrd="0" parTransId="{5A28B6B8-38D0-4BCB-9377-DF8137DC703A}" sibTransId="{6367DB6D-383F-4B6A-B13A-0148B9AC267D}"/>
    <dgm:cxn modelId="{DAB34E8F-3C75-4462-9F5E-74F51930E799}" type="presOf" srcId="{C8D2AA47-3E52-4019-920C-63E3F7B7CCF9}" destId="{5B213C7F-0E4F-4284-A541-6E149F274F2A}" srcOrd="0" destOrd="0" presId="urn:microsoft.com/office/officeart/2009/3/layout/RandomtoResultProcess"/>
    <dgm:cxn modelId="{4B7449A2-3E1F-4BC8-BEB3-8118F897C435}" type="presOf" srcId="{FF225740-3A59-4630-87DA-D9E728FE13B9}" destId="{5B213C7F-0E4F-4284-A541-6E149F274F2A}" srcOrd="0" destOrd="1" presId="urn:microsoft.com/office/officeart/2009/3/layout/RandomtoResultProcess"/>
    <dgm:cxn modelId="{CF36CFAF-6119-44EC-A31F-67A1B11BB165}" type="presOf" srcId="{CB3CFE49-BF43-4093-879C-4C57D868DF2A}" destId="{F88A28A1-93D2-41C1-A3DD-D71E2B033EEE}" srcOrd="0" destOrd="0" presId="urn:microsoft.com/office/officeart/2009/3/layout/RandomtoResultProcess"/>
    <dgm:cxn modelId="{118FDEBC-D4B8-4225-9240-997E6BF305D5}" type="presOf" srcId="{3D4B0124-0DCD-4063-B291-9375630FFC5F}" destId="{26C765B8-22C8-4642-9013-AA219D403586}" srcOrd="0" destOrd="0" presId="urn:microsoft.com/office/officeart/2009/3/layout/RandomtoResultProcess"/>
    <dgm:cxn modelId="{456630E5-C0CE-4B37-8B56-EA384D3640C6}" srcId="{956F2DB0-1518-4737-8057-850B5578CB74}" destId="{CB3CFE49-BF43-4093-879C-4C57D868DF2A}" srcOrd="0" destOrd="0" parTransId="{99B0C739-0F74-4A32-AAD5-306FB4833263}" sibTransId="{BCAD24EC-1F53-466E-87D5-BF2DDC763176}"/>
    <dgm:cxn modelId="{304EADF1-371C-4329-9105-823EF232EFFC}" type="presOf" srcId="{E249C79E-F1DF-4821-A7A4-5E15796E65F2}" destId="{5B213C7F-0E4F-4284-A541-6E149F274F2A}" srcOrd="0" destOrd="2" presId="urn:microsoft.com/office/officeart/2009/3/layout/RandomtoResultProcess"/>
    <dgm:cxn modelId="{86BC7ED4-D19F-4E7F-8D5B-05135EBCFE31}" type="presParOf" srcId="{C96E6933-0C6A-4F10-9FAF-A6EC809A9E4B}" destId="{245B0015-FA9A-401A-87ED-67EAF5B2C046}" srcOrd="0" destOrd="0" presId="urn:microsoft.com/office/officeart/2009/3/layout/RandomtoResultProcess"/>
    <dgm:cxn modelId="{22BF22AA-C968-4EFD-8B6E-F1B8AE761B1F}" type="presParOf" srcId="{245B0015-FA9A-401A-87ED-67EAF5B2C046}" destId="{F890B678-A933-49B0-9A86-179FBC09D32D}" srcOrd="0" destOrd="0" presId="urn:microsoft.com/office/officeart/2009/3/layout/RandomtoResultProcess"/>
    <dgm:cxn modelId="{DF53E790-1819-482E-956D-5C321D4E1C27}" type="presParOf" srcId="{245B0015-FA9A-401A-87ED-67EAF5B2C046}" destId="{5B213C7F-0E4F-4284-A541-6E149F274F2A}" srcOrd="1" destOrd="0" presId="urn:microsoft.com/office/officeart/2009/3/layout/RandomtoResultProcess"/>
    <dgm:cxn modelId="{36CF784A-3245-4668-8820-EA47C49E48DF}" type="presParOf" srcId="{245B0015-FA9A-401A-87ED-67EAF5B2C046}" destId="{93221233-706A-4BE6-A017-A1A6A1B4BC8F}" srcOrd="2" destOrd="0" presId="urn:microsoft.com/office/officeart/2009/3/layout/RandomtoResultProcess"/>
    <dgm:cxn modelId="{9717F760-DE1D-4F9A-A4A1-11F22707F6BF}" type="presParOf" srcId="{245B0015-FA9A-401A-87ED-67EAF5B2C046}" destId="{9CA19565-0334-47D0-A282-5C0CB1434FEA}" srcOrd="3" destOrd="0" presId="urn:microsoft.com/office/officeart/2009/3/layout/RandomtoResultProcess"/>
    <dgm:cxn modelId="{704B6FBA-EAF1-48CB-8D55-B49BB4F55714}" type="presParOf" srcId="{245B0015-FA9A-401A-87ED-67EAF5B2C046}" destId="{BAAE9B6A-B2E0-4FDB-A103-918331838F0D}" srcOrd="4" destOrd="0" presId="urn:microsoft.com/office/officeart/2009/3/layout/RandomtoResultProcess"/>
    <dgm:cxn modelId="{B3FD6A97-50BD-478A-87C2-A4EB23A30ADF}" type="presParOf" srcId="{245B0015-FA9A-401A-87ED-67EAF5B2C046}" destId="{087718D7-9BCC-4776-89C8-8151B614C963}" srcOrd="5" destOrd="0" presId="urn:microsoft.com/office/officeart/2009/3/layout/RandomtoResultProcess"/>
    <dgm:cxn modelId="{05A90963-4C8E-4D19-A4C6-64360918801C}" type="presParOf" srcId="{245B0015-FA9A-401A-87ED-67EAF5B2C046}" destId="{BC6164CF-8673-40D5-83B2-70678913F2D8}" srcOrd="6" destOrd="0" presId="urn:microsoft.com/office/officeart/2009/3/layout/RandomtoResultProcess"/>
    <dgm:cxn modelId="{209B859A-3EF6-430A-A16B-5D455AFC2DF3}" type="presParOf" srcId="{245B0015-FA9A-401A-87ED-67EAF5B2C046}" destId="{74BAB8BD-5532-47F9-A98F-6048985D73FD}" srcOrd="7" destOrd="0" presId="urn:microsoft.com/office/officeart/2009/3/layout/RandomtoResultProcess"/>
    <dgm:cxn modelId="{E7CCFC32-C46C-4734-A6B3-E98F71300174}" type="presParOf" srcId="{245B0015-FA9A-401A-87ED-67EAF5B2C046}" destId="{7603C9A7-852C-400B-BBCF-C0981467B09D}" srcOrd="8" destOrd="0" presId="urn:microsoft.com/office/officeart/2009/3/layout/RandomtoResultProcess"/>
    <dgm:cxn modelId="{0F7F862C-4120-4B0F-B5AD-906F4E0B9C61}" type="presParOf" srcId="{245B0015-FA9A-401A-87ED-67EAF5B2C046}" destId="{C73C009A-C150-48C8-9340-DD8A6011674B}" srcOrd="9" destOrd="0" presId="urn:microsoft.com/office/officeart/2009/3/layout/RandomtoResultProcess"/>
    <dgm:cxn modelId="{47BE5D98-FDA2-4119-B2D6-3C7A0464465B}" type="presParOf" srcId="{245B0015-FA9A-401A-87ED-67EAF5B2C046}" destId="{47F65C19-EE81-4AD7-AEC3-28DC929D1E45}" srcOrd="10" destOrd="0" presId="urn:microsoft.com/office/officeart/2009/3/layout/RandomtoResultProcess"/>
    <dgm:cxn modelId="{A567433B-6693-4E8C-A42F-E8D53D795650}" type="presParOf" srcId="{245B0015-FA9A-401A-87ED-67EAF5B2C046}" destId="{D048D06B-3E07-4F98-8C45-5D3C4AFAA880}" srcOrd="11" destOrd="0" presId="urn:microsoft.com/office/officeart/2009/3/layout/RandomtoResultProcess"/>
    <dgm:cxn modelId="{F25E49A4-5F5A-40F2-A253-91191C398557}" type="presParOf" srcId="{245B0015-FA9A-401A-87ED-67EAF5B2C046}" destId="{4999A540-8F0A-4E02-A686-3CF382781911}" srcOrd="12" destOrd="0" presId="urn:microsoft.com/office/officeart/2009/3/layout/RandomtoResultProcess"/>
    <dgm:cxn modelId="{4A8B9216-F59B-4EA4-8DF1-233083A1033A}" type="presParOf" srcId="{245B0015-FA9A-401A-87ED-67EAF5B2C046}" destId="{245E0102-E2A2-44DA-9215-737B45A20B95}" srcOrd="13" destOrd="0" presId="urn:microsoft.com/office/officeart/2009/3/layout/RandomtoResultProcess"/>
    <dgm:cxn modelId="{32FB877E-EA3D-49BE-8138-AEB2B05694DF}" type="presParOf" srcId="{245B0015-FA9A-401A-87ED-67EAF5B2C046}" destId="{5DF0DBCD-5D61-4B21-893D-272F19575375}" srcOrd="14" destOrd="0" presId="urn:microsoft.com/office/officeart/2009/3/layout/RandomtoResultProcess"/>
    <dgm:cxn modelId="{855AA140-6017-4989-82D4-F68DDD244C0B}" type="presParOf" srcId="{245B0015-FA9A-401A-87ED-67EAF5B2C046}" destId="{B10818E1-CE32-41B9-9419-7F76D747F9B3}" srcOrd="15" destOrd="0" presId="urn:microsoft.com/office/officeart/2009/3/layout/RandomtoResultProcess"/>
    <dgm:cxn modelId="{82FD24BE-F872-4995-8D05-C57F59C12508}" type="presParOf" srcId="{245B0015-FA9A-401A-87ED-67EAF5B2C046}" destId="{41ECA5B6-A8B7-4DE5-A4C8-F25EA3F84AC1}" srcOrd="16" destOrd="0" presId="urn:microsoft.com/office/officeart/2009/3/layout/RandomtoResultProcess"/>
    <dgm:cxn modelId="{CBE5618C-9F4D-42BA-8249-478DCCD49A6F}" type="presParOf" srcId="{245B0015-FA9A-401A-87ED-67EAF5B2C046}" destId="{3B987741-B65E-4B18-AD2E-9139CB43DD64}" srcOrd="17" destOrd="0" presId="urn:microsoft.com/office/officeart/2009/3/layout/RandomtoResultProcess"/>
    <dgm:cxn modelId="{FB04158A-07BF-4E10-A6DB-A38F6F23852E}" type="presParOf" srcId="{245B0015-FA9A-401A-87ED-67EAF5B2C046}" destId="{9C5721BC-943D-4AC8-BEB0-5B87A3751DBE}" srcOrd="18" destOrd="0" presId="urn:microsoft.com/office/officeart/2009/3/layout/RandomtoResultProcess"/>
    <dgm:cxn modelId="{87DF292E-3C77-4191-AA11-4FECFFD315CA}" type="presParOf" srcId="{245B0015-FA9A-401A-87ED-67EAF5B2C046}" destId="{BB204D4D-F21D-439F-962B-C4A36A5B8013}" srcOrd="19" destOrd="0" presId="urn:microsoft.com/office/officeart/2009/3/layout/RandomtoResultProcess"/>
    <dgm:cxn modelId="{CB910008-B0BD-4F21-9FEA-D21F36A62E68}" type="presParOf" srcId="{C96E6933-0C6A-4F10-9FAF-A6EC809A9E4B}" destId="{28327A4B-020D-4B7A-AAEA-1316AC753817}" srcOrd="1" destOrd="0" presId="urn:microsoft.com/office/officeart/2009/3/layout/RandomtoResultProcess"/>
    <dgm:cxn modelId="{175962FB-FDCD-42CB-A571-A09D5C5D1C29}" type="presParOf" srcId="{28327A4B-020D-4B7A-AAEA-1316AC753817}" destId="{1FA48382-A631-4BA9-B206-7892324004FB}" srcOrd="0" destOrd="0" presId="urn:microsoft.com/office/officeart/2009/3/layout/RandomtoResultProcess"/>
    <dgm:cxn modelId="{0A4AF834-C7C4-481D-8F66-E5797C445B1B}" type="presParOf" srcId="{28327A4B-020D-4B7A-AAEA-1316AC753817}" destId="{D0068630-7480-4FDD-96E8-D4D4ECBA62B3}" srcOrd="1" destOrd="0" presId="urn:microsoft.com/office/officeart/2009/3/layout/RandomtoResultProcess"/>
    <dgm:cxn modelId="{891ACC8E-BEBD-46F2-8ECD-97DE6D8C543A}" type="presParOf" srcId="{C96E6933-0C6A-4F10-9FAF-A6EC809A9E4B}" destId="{C54A780F-B373-431F-A774-65EF861477BD}" srcOrd="2" destOrd="0" presId="urn:microsoft.com/office/officeart/2009/3/layout/RandomtoResultProcess"/>
    <dgm:cxn modelId="{145AF73B-BCFA-4D77-B29A-355BC98EC673}" type="presParOf" srcId="{C54A780F-B373-431F-A774-65EF861477BD}" destId="{FC2125F4-64FC-4DFD-8724-C7941A95F99D}" srcOrd="0" destOrd="0" presId="urn:microsoft.com/office/officeart/2009/3/layout/RandomtoResultProcess"/>
    <dgm:cxn modelId="{A0E68F7E-33F1-45E7-8A96-9DFFD55090D0}" type="presParOf" srcId="{C54A780F-B373-431F-A774-65EF861477BD}" destId="{F88A28A1-93D2-41C1-A3DD-D71E2B033EEE}" srcOrd="1" destOrd="0" presId="urn:microsoft.com/office/officeart/2009/3/layout/RandomtoResultProcess"/>
    <dgm:cxn modelId="{BA3127B7-F235-4CDC-B060-4C50C4A08891}" type="presParOf" srcId="{C54A780F-B373-431F-A774-65EF861477BD}" destId="{74B335CE-42E8-41B1-8F52-A187742A5E65}" srcOrd="2" destOrd="0" presId="urn:microsoft.com/office/officeart/2009/3/layout/RandomtoResultProcess"/>
    <dgm:cxn modelId="{66DC7BBB-4A60-40E0-AE38-443FF546BE28}" type="presParOf" srcId="{C96E6933-0C6A-4F10-9FAF-A6EC809A9E4B}" destId="{D25F4044-FF1A-405F-8F31-8D55A704DB1A}" srcOrd="3" destOrd="0" presId="urn:microsoft.com/office/officeart/2009/3/layout/RandomtoResultProcess"/>
    <dgm:cxn modelId="{DC84ADEA-43B9-4A26-BE87-58EAAF216B4E}" type="presParOf" srcId="{D25F4044-FF1A-405F-8F31-8D55A704DB1A}" destId="{11A122CE-9FB9-4205-9CC8-E52CF1DDE61D}" srcOrd="0" destOrd="0" presId="urn:microsoft.com/office/officeart/2009/3/layout/RandomtoResultProcess"/>
    <dgm:cxn modelId="{5F0B640E-1809-4686-AC7C-A994F379A11C}" type="presParOf" srcId="{D25F4044-FF1A-405F-8F31-8D55A704DB1A}" destId="{CC722DEC-1DE1-4F07-9723-FBECFA90496C}" srcOrd="1" destOrd="0" presId="urn:microsoft.com/office/officeart/2009/3/layout/RandomtoResultProcess"/>
    <dgm:cxn modelId="{72C714C3-612D-47CD-BFCB-A2A4841AC27A}" type="presParOf" srcId="{C96E6933-0C6A-4F10-9FAF-A6EC809A9E4B}" destId="{67AD28EA-1654-461D-A973-16A5A75F00C0}" srcOrd="4" destOrd="0" presId="urn:microsoft.com/office/officeart/2009/3/layout/RandomtoResultProcess"/>
    <dgm:cxn modelId="{A282A817-0C0F-4559-8011-0DF48C4AF9CB}" type="presParOf" srcId="{67AD28EA-1654-461D-A973-16A5A75F00C0}" destId="{26C765B8-22C8-4642-9013-AA219D403586}" srcOrd="0" destOrd="0" presId="urn:microsoft.com/office/officeart/2009/3/layout/RandomtoResultProcess"/>
    <dgm:cxn modelId="{D587E2D5-862E-477B-AD7A-FBBAFD1AA616}" type="presParOf" srcId="{67AD28EA-1654-461D-A973-16A5A75F00C0}" destId="{895D3213-7A20-44F9-BB6E-A538DBF46C0D}" srcOrd="1" destOrd="0" presId="urn:microsoft.com/office/officeart/2009/3/layout/RandomtoResultProcess"/>
    <dgm:cxn modelId="{0645F8FB-755B-49EA-AB6D-6E4C1EAE3F61}" type="presParOf" srcId="{67AD28EA-1654-461D-A973-16A5A75F00C0}" destId="{63D314B1-94D0-43F5-AF5F-16CC3308696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55B8A-D45C-44BF-9305-A022C7DE02AE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FDC61335-87A8-48AF-8691-DE310C66CD08}">
      <dgm:prSet phldrT="[Text]" custT="1"/>
      <dgm:spPr/>
      <dgm:t>
        <a:bodyPr/>
        <a:lstStyle/>
        <a:p>
          <a:r>
            <a:rPr lang="en-GB" sz="1400" dirty="0"/>
            <a:t>Principal convenes  all SMT members to discuss and review job descriptions and allocated duties ; Identify and map contextual factors that will influence achievement  of each Performance Standard;  Integrate all other plans into the SMT workplans ( SIP/ APIP/ AAPR/ Building Blocks. Etc)  </a:t>
          </a:r>
          <a:endParaRPr lang="en-ZA" sz="1400" dirty="0"/>
        </a:p>
      </dgm:t>
    </dgm:pt>
    <dgm:pt modelId="{9146149F-681F-4341-8A6E-54F2CB7D0A35}" type="parTrans" cxnId="{678B04EB-964B-46E5-9F59-CBDCE9A0C7A7}">
      <dgm:prSet/>
      <dgm:spPr/>
      <dgm:t>
        <a:bodyPr/>
        <a:lstStyle/>
        <a:p>
          <a:endParaRPr lang="en-ZA"/>
        </a:p>
      </dgm:t>
    </dgm:pt>
    <dgm:pt modelId="{3DB4B8EA-DE65-40B6-A17A-A4473C281917}" type="sibTrans" cxnId="{678B04EB-964B-46E5-9F59-CBDCE9A0C7A7}">
      <dgm:prSet/>
      <dgm:spPr/>
      <dgm:t>
        <a:bodyPr/>
        <a:lstStyle/>
        <a:p>
          <a:endParaRPr lang="en-ZA"/>
        </a:p>
      </dgm:t>
    </dgm:pt>
    <dgm:pt modelId="{2D7222AC-2A54-4688-875D-9AD5886DB354}">
      <dgm:prSet phldrT="[Text]" custT="1"/>
      <dgm:spPr/>
      <dgm:t>
        <a:bodyPr/>
        <a:lstStyle/>
        <a:p>
          <a:r>
            <a:rPr lang="en-GB" sz="1400" dirty="0"/>
            <a:t>Principal develops workplan with Deputy Principals to ensure alignment of their workplans across the 7 Performance Standards </a:t>
          </a:r>
          <a:endParaRPr lang="en-ZA" sz="1400" dirty="0"/>
        </a:p>
      </dgm:t>
    </dgm:pt>
    <dgm:pt modelId="{C2D7BEC1-A3FF-4C30-BD48-AE34FB82C05F}" type="parTrans" cxnId="{E7711621-5288-46F3-9929-8627B7E94C55}">
      <dgm:prSet/>
      <dgm:spPr/>
      <dgm:t>
        <a:bodyPr/>
        <a:lstStyle/>
        <a:p>
          <a:endParaRPr lang="en-ZA"/>
        </a:p>
      </dgm:t>
    </dgm:pt>
    <dgm:pt modelId="{FDBED5DF-88F1-4D5E-BF60-02C699C556D7}" type="sibTrans" cxnId="{E7711621-5288-46F3-9929-8627B7E94C55}">
      <dgm:prSet/>
      <dgm:spPr/>
      <dgm:t>
        <a:bodyPr/>
        <a:lstStyle/>
        <a:p>
          <a:endParaRPr lang="en-ZA"/>
        </a:p>
      </dgm:t>
    </dgm:pt>
    <dgm:pt modelId="{328E7FF2-5C33-4D37-A1E9-10009B8D496C}">
      <dgm:prSet phldrT="[Text]" custT="1"/>
      <dgm:spPr/>
      <dgm:t>
        <a:bodyPr/>
        <a:lstStyle/>
        <a:p>
          <a:r>
            <a:rPr lang="en-GB" sz="1400" dirty="0"/>
            <a:t>The Deputy  Principals develop their workplans and share with Departmental Heads to guide their workplan development for Performance Standard 6 </a:t>
          </a:r>
          <a:endParaRPr lang="en-ZA" sz="1400" dirty="0"/>
        </a:p>
      </dgm:t>
    </dgm:pt>
    <dgm:pt modelId="{2736DED3-730D-4FFD-9913-E5C1C08E053B}" type="parTrans" cxnId="{1E136958-E605-41E8-9860-F048EFC04089}">
      <dgm:prSet/>
      <dgm:spPr/>
      <dgm:t>
        <a:bodyPr/>
        <a:lstStyle/>
        <a:p>
          <a:endParaRPr lang="en-ZA"/>
        </a:p>
      </dgm:t>
    </dgm:pt>
    <dgm:pt modelId="{F5F96996-C8FA-4054-9741-5D658379354B}" type="sibTrans" cxnId="{1E136958-E605-41E8-9860-F048EFC04089}">
      <dgm:prSet/>
      <dgm:spPr/>
      <dgm:t>
        <a:bodyPr/>
        <a:lstStyle/>
        <a:p>
          <a:endParaRPr lang="en-ZA"/>
        </a:p>
      </dgm:t>
    </dgm:pt>
    <dgm:pt modelId="{E7606F1E-9347-4346-A88A-AFF706C947CF}">
      <dgm:prSet phldrT="[Text]" custT="1"/>
      <dgm:spPr/>
      <dgm:t>
        <a:bodyPr/>
        <a:lstStyle/>
        <a:p>
          <a:r>
            <a:rPr lang="en-GB" sz="1400" dirty="0"/>
            <a:t>Monitoring of Workplan implementation </a:t>
          </a:r>
        </a:p>
        <a:p>
          <a:r>
            <a:rPr lang="en-GB" sz="1400" dirty="0"/>
            <a:t>Circuit Manager – Principal </a:t>
          </a:r>
        </a:p>
        <a:p>
          <a:r>
            <a:rPr lang="en-GB" sz="1400" dirty="0"/>
            <a:t>Principal -Deputy Principal </a:t>
          </a:r>
        </a:p>
        <a:p>
          <a:r>
            <a:rPr lang="en-GB" sz="1400" dirty="0"/>
            <a:t>Deputy Principal – Departmental Heads </a:t>
          </a:r>
          <a:endParaRPr lang="en-ZA" sz="1400" dirty="0"/>
        </a:p>
      </dgm:t>
    </dgm:pt>
    <dgm:pt modelId="{D192FF6B-C1C2-4165-AC45-737BFC62B03B}" type="parTrans" cxnId="{EB837385-DFE1-4564-9F1C-A54F4D53EC71}">
      <dgm:prSet/>
      <dgm:spPr/>
      <dgm:t>
        <a:bodyPr/>
        <a:lstStyle/>
        <a:p>
          <a:endParaRPr lang="en-ZA"/>
        </a:p>
      </dgm:t>
    </dgm:pt>
    <dgm:pt modelId="{B7D7EC1C-019E-48DF-ABF5-56B6AB7A9F93}" type="sibTrans" cxnId="{EB837385-DFE1-4564-9F1C-A54F4D53EC71}">
      <dgm:prSet/>
      <dgm:spPr/>
      <dgm:t>
        <a:bodyPr/>
        <a:lstStyle/>
        <a:p>
          <a:endParaRPr lang="en-ZA"/>
        </a:p>
      </dgm:t>
    </dgm:pt>
    <dgm:pt modelId="{C9AF3D2B-3CC5-43C3-8243-337C662FB1E7}">
      <dgm:prSet phldrT="[Text]" custT="1"/>
      <dgm:spPr/>
      <dgm:t>
        <a:bodyPr/>
        <a:lstStyle/>
        <a:p>
          <a:r>
            <a:rPr lang="en-GB" sz="1400" dirty="0"/>
            <a:t>SMT workplans form basis of the mid-year and annual appraisal process.  </a:t>
          </a:r>
          <a:endParaRPr lang="en-ZA" sz="1400" dirty="0"/>
        </a:p>
      </dgm:t>
    </dgm:pt>
    <dgm:pt modelId="{27A628F9-DD10-476B-8C7F-6EA2FBA344AC}" type="parTrans" cxnId="{9757B242-80CA-4422-AFEF-84BB8BBACAC2}">
      <dgm:prSet/>
      <dgm:spPr/>
      <dgm:t>
        <a:bodyPr/>
        <a:lstStyle/>
        <a:p>
          <a:endParaRPr lang="en-ZA"/>
        </a:p>
      </dgm:t>
    </dgm:pt>
    <dgm:pt modelId="{F72274C9-6CD3-432E-A135-C6C466B109A8}" type="sibTrans" cxnId="{9757B242-80CA-4422-AFEF-84BB8BBACAC2}">
      <dgm:prSet/>
      <dgm:spPr/>
      <dgm:t>
        <a:bodyPr/>
        <a:lstStyle/>
        <a:p>
          <a:endParaRPr lang="en-ZA"/>
        </a:p>
      </dgm:t>
    </dgm:pt>
    <dgm:pt modelId="{E49A2EBD-E69E-4A95-AF02-D029693519EA}">
      <dgm:prSet/>
      <dgm:spPr/>
      <dgm:t>
        <a:bodyPr/>
        <a:lstStyle/>
        <a:p>
          <a:r>
            <a:rPr lang="en-GB" dirty="0"/>
            <a:t>SMT  conduct review and revision / update workplans where contextual conditions require and are discussed in  the respective appraisal process</a:t>
          </a:r>
          <a:endParaRPr lang="en-ZA" dirty="0"/>
        </a:p>
      </dgm:t>
    </dgm:pt>
    <dgm:pt modelId="{2F7E9059-FEB9-4E61-AE76-EC49CFA3D303}" type="parTrans" cxnId="{4EDFC4BE-BABB-4E7F-9EF3-6AF50769C9A1}">
      <dgm:prSet/>
      <dgm:spPr/>
      <dgm:t>
        <a:bodyPr/>
        <a:lstStyle/>
        <a:p>
          <a:endParaRPr lang="en-ZA"/>
        </a:p>
      </dgm:t>
    </dgm:pt>
    <dgm:pt modelId="{0B0A4B7E-64E8-437D-9E7F-3DFBDA837F2A}" type="sibTrans" cxnId="{4EDFC4BE-BABB-4E7F-9EF3-6AF50769C9A1}">
      <dgm:prSet/>
      <dgm:spPr/>
      <dgm:t>
        <a:bodyPr/>
        <a:lstStyle/>
        <a:p>
          <a:endParaRPr lang="en-ZA"/>
        </a:p>
      </dgm:t>
    </dgm:pt>
    <dgm:pt modelId="{2FB194BC-796A-4F44-8243-3B2A561A6916}" type="pres">
      <dgm:prSet presAssocID="{84455B8A-D45C-44BF-9305-A022C7DE02AE}" presName="Name0" presStyleCnt="0">
        <dgm:presLayoutVars>
          <dgm:dir/>
          <dgm:resizeHandles val="exact"/>
        </dgm:presLayoutVars>
      </dgm:prSet>
      <dgm:spPr/>
    </dgm:pt>
    <dgm:pt modelId="{D5AFD465-DB6E-416D-BECF-CFCE151F510F}" type="pres">
      <dgm:prSet presAssocID="{FDC61335-87A8-48AF-8691-DE310C66CD08}" presName="node" presStyleLbl="node1" presStyleIdx="0" presStyleCnt="6" custScaleY="194883">
        <dgm:presLayoutVars>
          <dgm:bulletEnabled val="1"/>
        </dgm:presLayoutVars>
      </dgm:prSet>
      <dgm:spPr/>
    </dgm:pt>
    <dgm:pt modelId="{6EBED232-3B76-4119-9799-786AEC471420}" type="pres">
      <dgm:prSet presAssocID="{3DB4B8EA-DE65-40B6-A17A-A4473C281917}" presName="sibTrans" presStyleLbl="sibTrans1D1" presStyleIdx="0" presStyleCnt="5"/>
      <dgm:spPr/>
    </dgm:pt>
    <dgm:pt modelId="{FD7B93EB-DFB2-4A9B-9C8E-B932D1508143}" type="pres">
      <dgm:prSet presAssocID="{3DB4B8EA-DE65-40B6-A17A-A4473C281917}" presName="connectorText" presStyleLbl="sibTrans1D1" presStyleIdx="0" presStyleCnt="5"/>
      <dgm:spPr/>
    </dgm:pt>
    <dgm:pt modelId="{4FF4244C-9E94-4ED9-90B7-826A7C4477BB}" type="pres">
      <dgm:prSet presAssocID="{2D7222AC-2A54-4688-875D-9AD5886DB354}" presName="node" presStyleLbl="node1" presStyleIdx="1" presStyleCnt="6" custScaleY="184766" custLinFactNeighborX="0" custLinFactNeighborY="0">
        <dgm:presLayoutVars>
          <dgm:bulletEnabled val="1"/>
        </dgm:presLayoutVars>
      </dgm:prSet>
      <dgm:spPr/>
    </dgm:pt>
    <dgm:pt modelId="{D29F3335-29AE-4523-8B94-B2BA8B08F27B}" type="pres">
      <dgm:prSet presAssocID="{FDBED5DF-88F1-4D5E-BF60-02C699C556D7}" presName="sibTrans" presStyleLbl="sibTrans1D1" presStyleIdx="1" presStyleCnt="5"/>
      <dgm:spPr/>
    </dgm:pt>
    <dgm:pt modelId="{07A021AC-EDB2-4F93-AC0D-A9D76E63419B}" type="pres">
      <dgm:prSet presAssocID="{FDBED5DF-88F1-4D5E-BF60-02C699C556D7}" presName="connectorText" presStyleLbl="sibTrans1D1" presStyleIdx="1" presStyleCnt="5"/>
      <dgm:spPr/>
    </dgm:pt>
    <dgm:pt modelId="{DBA37D61-340A-4CD9-BB4C-83D326501D35}" type="pres">
      <dgm:prSet presAssocID="{328E7FF2-5C33-4D37-A1E9-10009B8D496C}" presName="node" presStyleLbl="node1" presStyleIdx="2" presStyleCnt="6" custScaleY="184766">
        <dgm:presLayoutVars>
          <dgm:bulletEnabled val="1"/>
        </dgm:presLayoutVars>
      </dgm:prSet>
      <dgm:spPr/>
    </dgm:pt>
    <dgm:pt modelId="{8F3797EC-9610-4646-B28D-C87E47B7019B}" type="pres">
      <dgm:prSet presAssocID="{F5F96996-C8FA-4054-9741-5D658379354B}" presName="sibTrans" presStyleLbl="sibTrans1D1" presStyleIdx="2" presStyleCnt="5"/>
      <dgm:spPr/>
    </dgm:pt>
    <dgm:pt modelId="{A0A8099E-7A18-4A17-80EC-27823F0AC0EA}" type="pres">
      <dgm:prSet presAssocID="{F5F96996-C8FA-4054-9741-5D658379354B}" presName="connectorText" presStyleLbl="sibTrans1D1" presStyleIdx="2" presStyleCnt="5"/>
      <dgm:spPr/>
    </dgm:pt>
    <dgm:pt modelId="{B9BAF76B-1234-4005-BDED-3BFBF28DB37E}" type="pres">
      <dgm:prSet presAssocID="{E7606F1E-9347-4346-A88A-AFF706C947CF}" presName="node" presStyleLbl="node1" presStyleIdx="3" presStyleCnt="6">
        <dgm:presLayoutVars>
          <dgm:bulletEnabled val="1"/>
        </dgm:presLayoutVars>
      </dgm:prSet>
      <dgm:spPr/>
    </dgm:pt>
    <dgm:pt modelId="{AD60CAC8-B196-47B2-8360-619B86ADE4F6}" type="pres">
      <dgm:prSet presAssocID="{B7D7EC1C-019E-48DF-ABF5-56B6AB7A9F93}" presName="sibTrans" presStyleLbl="sibTrans1D1" presStyleIdx="3" presStyleCnt="5"/>
      <dgm:spPr/>
    </dgm:pt>
    <dgm:pt modelId="{03007462-AE43-4AD7-BEEE-26CEB0D3A246}" type="pres">
      <dgm:prSet presAssocID="{B7D7EC1C-019E-48DF-ABF5-56B6AB7A9F93}" presName="connectorText" presStyleLbl="sibTrans1D1" presStyleIdx="3" presStyleCnt="5"/>
      <dgm:spPr/>
    </dgm:pt>
    <dgm:pt modelId="{38330DD4-9BD8-4BCD-9480-8FC22324F5B1}" type="pres">
      <dgm:prSet presAssocID="{C9AF3D2B-3CC5-43C3-8243-337C662FB1E7}" presName="node" presStyleLbl="node1" presStyleIdx="4" presStyleCnt="6">
        <dgm:presLayoutVars>
          <dgm:bulletEnabled val="1"/>
        </dgm:presLayoutVars>
      </dgm:prSet>
      <dgm:spPr/>
    </dgm:pt>
    <dgm:pt modelId="{40B55956-443E-4157-80F3-6A1BCCCE1807}" type="pres">
      <dgm:prSet presAssocID="{F72274C9-6CD3-432E-A135-C6C466B109A8}" presName="sibTrans" presStyleLbl="sibTrans1D1" presStyleIdx="4" presStyleCnt="5"/>
      <dgm:spPr/>
    </dgm:pt>
    <dgm:pt modelId="{2093F3B5-CED2-4CAA-8ED3-D4569314DA95}" type="pres">
      <dgm:prSet presAssocID="{F72274C9-6CD3-432E-A135-C6C466B109A8}" presName="connectorText" presStyleLbl="sibTrans1D1" presStyleIdx="4" presStyleCnt="5"/>
      <dgm:spPr/>
    </dgm:pt>
    <dgm:pt modelId="{DF0FCDC7-E043-4D1D-84D0-0CC3A4766133}" type="pres">
      <dgm:prSet presAssocID="{E49A2EBD-E69E-4A95-AF02-D029693519EA}" presName="node" presStyleLbl="node1" presStyleIdx="5" presStyleCnt="6">
        <dgm:presLayoutVars>
          <dgm:bulletEnabled val="1"/>
        </dgm:presLayoutVars>
      </dgm:prSet>
      <dgm:spPr/>
    </dgm:pt>
  </dgm:ptLst>
  <dgm:cxnLst>
    <dgm:cxn modelId="{4702EA00-7297-4048-8A28-E8616392CAF2}" type="presOf" srcId="{E49A2EBD-E69E-4A95-AF02-D029693519EA}" destId="{DF0FCDC7-E043-4D1D-84D0-0CC3A4766133}" srcOrd="0" destOrd="0" presId="urn:microsoft.com/office/officeart/2005/8/layout/bProcess3"/>
    <dgm:cxn modelId="{C3E05704-2AA2-4398-B07C-6856CC31A72B}" type="presOf" srcId="{84455B8A-D45C-44BF-9305-A022C7DE02AE}" destId="{2FB194BC-796A-4F44-8243-3B2A561A6916}" srcOrd="0" destOrd="0" presId="urn:microsoft.com/office/officeart/2005/8/layout/bProcess3"/>
    <dgm:cxn modelId="{F375B713-630A-4124-98F0-5182B83DD628}" type="presOf" srcId="{FDBED5DF-88F1-4D5E-BF60-02C699C556D7}" destId="{07A021AC-EDB2-4F93-AC0D-A9D76E63419B}" srcOrd="1" destOrd="0" presId="urn:microsoft.com/office/officeart/2005/8/layout/bProcess3"/>
    <dgm:cxn modelId="{E222DA13-4A47-4B0A-A563-DD5376F78158}" type="presOf" srcId="{3DB4B8EA-DE65-40B6-A17A-A4473C281917}" destId="{FD7B93EB-DFB2-4A9B-9C8E-B932D1508143}" srcOrd="1" destOrd="0" presId="urn:microsoft.com/office/officeart/2005/8/layout/bProcess3"/>
    <dgm:cxn modelId="{9281981F-3D71-48B3-822B-3C9E41857EB1}" type="presOf" srcId="{F5F96996-C8FA-4054-9741-5D658379354B}" destId="{A0A8099E-7A18-4A17-80EC-27823F0AC0EA}" srcOrd="1" destOrd="0" presId="urn:microsoft.com/office/officeart/2005/8/layout/bProcess3"/>
    <dgm:cxn modelId="{E7711621-5288-46F3-9929-8627B7E94C55}" srcId="{84455B8A-D45C-44BF-9305-A022C7DE02AE}" destId="{2D7222AC-2A54-4688-875D-9AD5886DB354}" srcOrd="1" destOrd="0" parTransId="{C2D7BEC1-A3FF-4C30-BD48-AE34FB82C05F}" sibTransId="{FDBED5DF-88F1-4D5E-BF60-02C699C556D7}"/>
    <dgm:cxn modelId="{2698692A-B99D-4EA4-93D4-6A566D3DF28B}" type="presOf" srcId="{FDBED5DF-88F1-4D5E-BF60-02C699C556D7}" destId="{D29F3335-29AE-4523-8B94-B2BA8B08F27B}" srcOrd="0" destOrd="0" presId="urn:microsoft.com/office/officeart/2005/8/layout/bProcess3"/>
    <dgm:cxn modelId="{D7981A5B-653B-4F01-B873-5743992CDE67}" type="presOf" srcId="{328E7FF2-5C33-4D37-A1E9-10009B8D496C}" destId="{DBA37D61-340A-4CD9-BB4C-83D326501D35}" srcOrd="0" destOrd="0" presId="urn:microsoft.com/office/officeart/2005/8/layout/bProcess3"/>
    <dgm:cxn modelId="{9757B242-80CA-4422-AFEF-84BB8BBACAC2}" srcId="{84455B8A-D45C-44BF-9305-A022C7DE02AE}" destId="{C9AF3D2B-3CC5-43C3-8243-337C662FB1E7}" srcOrd="4" destOrd="0" parTransId="{27A628F9-DD10-476B-8C7F-6EA2FBA344AC}" sibTransId="{F72274C9-6CD3-432E-A135-C6C466B109A8}"/>
    <dgm:cxn modelId="{D0129D66-4503-42C9-98EB-5F906C5E7B4E}" type="presOf" srcId="{E7606F1E-9347-4346-A88A-AFF706C947CF}" destId="{B9BAF76B-1234-4005-BDED-3BFBF28DB37E}" srcOrd="0" destOrd="0" presId="urn:microsoft.com/office/officeart/2005/8/layout/bProcess3"/>
    <dgm:cxn modelId="{1B105F69-11B5-4D98-8444-5DD92EFE1FDB}" type="presOf" srcId="{F5F96996-C8FA-4054-9741-5D658379354B}" destId="{8F3797EC-9610-4646-B28D-C87E47B7019B}" srcOrd="0" destOrd="0" presId="urn:microsoft.com/office/officeart/2005/8/layout/bProcess3"/>
    <dgm:cxn modelId="{32A6A64D-8AA2-4CBD-AC3F-7EC925E05E79}" type="presOf" srcId="{B7D7EC1C-019E-48DF-ABF5-56B6AB7A9F93}" destId="{AD60CAC8-B196-47B2-8360-619B86ADE4F6}" srcOrd="0" destOrd="0" presId="urn:microsoft.com/office/officeart/2005/8/layout/bProcess3"/>
    <dgm:cxn modelId="{1E136958-E605-41E8-9860-F048EFC04089}" srcId="{84455B8A-D45C-44BF-9305-A022C7DE02AE}" destId="{328E7FF2-5C33-4D37-A1E9-10009B8D496C}" srcOrd="2" destOrd="0" parTransId="{2736DED3-730D-4FFD-9913-E5C1C08E053B}" sibTransId="{F5F96996-C8FA-4054-9741-5D658379354B}"/>
    <dgm:cxn modelId="{A359977D-8643-495E-8A3C-ACE380637B81}" type="presOf" srcId="{3DB4B8EA-DE65-40B6-A17A-A4473C281917}" destId="{6EBED232-3B76-4119-9799-786AEC471420}" srcOrd="0" destOrd="0" presId="urn:microsoft.com/office/officeart/2005/8/layout/bProcess3"/>
    <dgm:cxn modelId="{EB837385-DFE1-4564-9F1C-A54F4D53EC71}" srcId="{84455B8A-D45C-44BF-9305-A022C7DE02AE}" destId="{E7606F1E-9347-4346-A88A-AFF706C947CF}" srcOrd="3" destOrd="0" parTransId="{D192FF6B-C1C2-4165-AC45-737BFC62B03B}" sibTransId="{B7D7EC1C-019E-48DF-ABF5-56B6AB7A9F93}"/>
    <dgm:cxn modelId="{02583C97-269B-469F-8FEB-4D3E1AF029BA}" type="presOf" srcId="{FDC61335-87A8-48AF-8691-DE310C66CD08}" destId="{D5AFD465-DB6E-416D-BECF-CFCE151F510F}" srcOrd="0" destOrd="0" presId="urn:microsoft.com/office/officeart/2005/8/layout/bProcess3"/>
    <dgm:cxn modelId="{A5314B9F-8A02-4ACD-9041-D58BB3824778}" type="presOf" srcId="{C9AF3D2B-3CC5-43C3-8243-337C662FB1E7}" destId="{38330DD4-9BD8-4BCD-9480-8FC22324F5B1}" srcOrd="0" destOrd="0" presId="urn:microsoft.com/office/officeart/2005/8/layout/bProcess3"/>
    <dgm:cxn modelId="{4EDFC4BE-BABB-4E7F-9EF3-6AF50769C9A1}" srcId="{84455B8A-D45C-44BF-9305-A022C7DE02AE}" destId="{E49A2EBD-E69E-4A95-AF02-D029693519EA}" srcOrd="5" destOrd="0" parTransId="{2F7E9059-FEB9-4E61-AE76-EC49CFA3D303}" sibTransId="{0B0A4B7E-64E8-437D-9E7F-3DFBDA837F2A}"/>
    <dgm:cxn modelId="{00E949CB-5487-469A-9207-605B50EDF9D7}" type="presOf" srcId="{2D7222AC-2A54-4688-875D-9AD5886DB354}" destId="{4FF4244C-9E94-4ED9-90B7-826A7C4477BB}" srcOrd="0" destOrd="0" presId="urn:microsoft.com/office/officeart/2005/8/layout/bProcess3"/>
    <dgm:cxn modelId="{6A7A5FD7-A864-42FC-B8FD-577F2074FA19}" type="presOf" srcId="{F72274C9-6CD3-432E-A135-C6C466B109A8}" destId="{2093F3B5-CED2-4CAA-8ED3-D4569314DA95}" srcOrd="1" destOrd="0" presId="urn:microsoft.com/office/officeart/2005/8/layout/bProcess3"/>
    <dgm:cxn modelId="{EF64ABDA-9F1E-4C11-8A84-3EBC07791000}" type="presOf" srcId="{F72274C9-6CD3-432E-A135-C6C466B109A8}" destId="{40B55956-443E-4157-80F3-6A1BCCCE1807}" srcOrd="0" destOrd="0" presId="urn:microsoft.com/office/officeart/2005/8/layout/bProcess3"/>
    <dgm:cxn modelId="{79FD8FE3-896B-400D-9073-48B2E9639565}" type="presOf" srcId="{B7D7EC1C-019E-48DF-ABF5-56B6AB7A9F93}" destId="{03007462-AE43-4AD7-BEEE-26CEB0D3A246}" srcOrd="1" destOrd="0" presId="urn:microsoft.com/office/officeart/2005/8/layout/bProcess3"/>
    <dgm:cxn modelId="{678B04EB-964B-46E5-9F59-CBDCE9A0C7A7}" srcId="{84455B8A-D45C-44BF-9305-A022C7DE02AE}" destId="{FDC61335-87A8-48AF-8691-DE310C66CD08}" srcOrd="0" destOrd="0" parTransId="{9146149F-681F-4341-8A6E-54F2CB7D0A35}" sibTransId="{3DB4B8EA-DE65-40B6-A17A-A4473C281917}"/>
    <dgm:cxn modelId="{9F28BC69-A725-4C0A-9558-3080148C1F5D}" type="presParOf" srcId="{2FB194BC-796A-4F44-8243-3B2A561A6916}" destId="{D5AFD465-DB6E-416D-BECF-CFCE151F510F}" srcOrd="0" destOrd="0" presId="urn:microsoft.com/office/officeart/2005/8/layout/bProcess3"/>
    <dgm:cxn modelId="{1EE9F699-289C-489E-A015-AF709A7148B5}" type="presParOf" srcId="{2FB194BC-796A-4F44-8243-3B2A561A6916}" destId="{6EBED232-3B76-4119-9799-786AEC471420}" srcOrd="1" destOrd="0" presId="urn:microsoft.com/office/officeart/2005/8/layout/bProcess3"/>
    <dgm:cxn modelId="{CF4D36A6-6652-4A75-A8D7-0B6B05E8FA6E}" type="presParOf" srcId="{6EBED232-3B76-4119-9799-786AEC471420}" destId="{FD7B93EB-DFB2-4A9B-9C8E-B932D1508143}" srcOrd="0" destOrd="0" presId="urn:microsoft.com/office/officeart/2005/8/layout/bProcess3"/>
    <dgm:cxn modelId="{8B845F0C-A051-4582-9DDE-DF81AD8A240B}" type="presParOf" srcId="{2FB194BC-796A-4F44-8243-3B2A561A6916}" destId="{4FF4244C-9E94-4ED9-90B7-826A7C4477BB}" srcOrd="2" destOrd="0" presId="urn:microsoft.com/office/officeart/2005/8/layout/bProcess3"/>
    <dgm:cxn modelId="{172693E6-8E87-416E-9D64-0A2346F47E6B}" type="presParOf" srcId="{2FB194BC-796A-4F44-8243-3B2A561A6916}" destId="{D29F3335-29AE-4523-8B94-B2BA8B08F27B}" srcOrd="3" destOrd="0" presId="urn:microsoft.com/office/officeart/2005/8/layout/bProcess3"/>
    <dgm:cxn modelId="{64F20904-D6F5-4172-8DA0-939D486C9B46}" type="presParOf" srcId="{D29F3335-29AE-4523-8B94-B2BA8B08F27B}" destId="{07A021AC-EDB2-4F93-AC0D-A9D76E63419B}" srcOrd="0" destOrd="0" presId="urn:microsoft.com/office/officeart/2005/8/layout/bProcess3"/>
    <dgm:cxn modelId="{634D828C-8488-4FF2-BD2E-47E5CD79B2B7}" type="presParOf" srcId="{2FB194BC-796A-4F44-8243-3B2A561A6916}" destId="{DBA37D61-340A-4CD9-BB4C-83D326501D35}" srcOrd="4" destOrd="0" presId="urn:microsoft.com/office/officeart/2005/8/layout/bProcess3"/>
    <dgm:cxn modelId="{D2624D90-CEFB-46D4-A8BC-F882F310924C}" type="presParOf" srcId="{2FB194BC-796A-4F44-8243-3B2A561A6916}" destId="{8F3797EC-9610-4646-B28D-C87E47B7019B}" srcOrd="5" destOrd="0" presId="urn:microsoft.com/office/officeart/2005/8/layout/bProcess3"/>
    <dgm:cxn modelId="{7193D36E-7E51-413A-93D1-540292F6F426}" type="presParOf" srcId="{8F3797EC-9610-4646-B28D-C87E47B7019B}" destId="{A0A8099E-7A18-4A17-80EC-27823F0AC0EA}" srcOrd="0" destOrd="0" presId="urn:microsoft.com/office/officeart/2005/8/layout/bProcess3"/>
    <dgm:cxn modelId="{A7F032FA-5D2F-461C-AA72-A52447DEC9D0}" type="presParOf" srcId="{2FB194BC-796A-4F44-8243-3B2A561A6916}" destId="{B9BAF76B-1234-4005-BDED-3BFBF28DB37E}" srcOrd="6" destOrd="0" presId="urn:microsoft.com/office/officeart/2005/8/layout/bProcess3"/>
    <dgm:cxn modelId="{0F369D9E-5CCB-4477-9FA9-FAB133B36A60}" type="presParOf" srcId="{2FB194BC-796A-4F44-8243-3B2A561A6916}" destId="{AD60CAC8-B196-47B2-8360-619B86ADE4F6}" srcOrd="7" destOrd="0" presId="urn:microsoft.com/office/officeart/2005/8/layout/bProcess3"/>
    <dgm:cxn modelId="{EE938A07-B137-494C-9609-5667A3A03B71}" type="presParOf" srcId="{AD60CAC8-B196-47B2-8360-619B86ADE4F6}" destId="{03007462-AE43-4AD7-BEEE-26CEB0D3A246}" srcOrd="0" destOrd="0" presId="urn:microsoft.com/office/officeart/2005/8/layout/bProcess3"/>
    <dgm:cxn modelId="{3AEFA423-26E7-4BE7-B072-6EF95F2FC46B}" type="presParOf" srcId="{2FB194BC-796A-4F44-8243-3B2A561A6916}" destId="{38330DD4-9BD8-4BCD-9480-8FC22324F5B1}" srcOrd="8" destOrd="0" presId="urn:microsoft.com/office/officeart/2005/8/layout/bProcess3"/>
    <dgm:cxn modelId="{06A1F74C-32A8-44CB-A232-0AAAE529EF80}" type="presParOf" srcId="{2FB194BC-796A-4F44-8243-3B2A561A6916}" destId="{40B55956-443E-4157-80F3-6A1BCCCE1807}" srcOrd="9" destOrd="0" presId="urn:microsoft.com/office/officeart/2005/8/layout/bProcess3"/>
    <dgm:cxn modelId="{DB7FFF9C-5FC9-4198-B1AB-5E8584CE84CB}" type="presParOf" srcId="{40B55956-443E-4157-80F3-6A1BCCCE1807}" destId="{2093F3B5-CED2-4CAA-8ED3-D4569314DA95}" srcOrd="0" destOrd="0" presId="urn:microsoft.com/office/officeart/2005/8/layout/bProcess3"/>
    <dgm:cxn modelId="{0890A667-CCA2-4340-8209-09586D4D1A1C}" type="presParOf" srcId="{2FB194BC-796A-4F44-8243-3B2A561A6916}" destId="{DF0FCDC7-E043-4D1D-84D0-0CC3A476613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88876-D308-4C35-8738-A8C6DD49B0A5}">
      <dsp:nvSpPr>
        <dsp:cNvPr id="0" name=""/>
        <dsp:cNvSpPr/>
      </dsp:nvSpPr>
      <dsp:spPr>
        <a:xfrm>
          <a:off x="0" y="3904344"/>
          <a:ext cx="8363272" cy="11621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In 2022, all SMT Members developed QMS workplans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Expectation as per Collective Agreement:  As immediate </a:t>
          </a:r>
          <a:r>
            <a:rPr lang="en-ZA" sz="1800" b="1" kern="1200" dirty="0" err="1"/>
            <a:t>supersvisor</a:t>
          </a:r>
          <a:r>
            <a:rPr lang="en-ZA" sz="1800" b="1" kern="1200" dirty="0"/>
            <a:t> of the principal,  Circuit Manager is required to  approve and sign off principals’ workplans by 28 February 2022</a:t>
          </a:r>
        </a:p>
      </dsp:txBody>
      <dsp:txXfrm>
        <a:off x="0" y="3904344"/>
        <a:ext cx="8363272" cy="1162103"/>
      </dsp:txXfrm>
    </dsp:sp>
    <dsp:sp modelId="{8DD865D9-F7A1-48C8-8CF3-3191ABC165FB}">
      <dsp:nvSpPr>
        <dsp:cNvPr id="0" name=""/>
        <dsp:cNvSpPr/>
      </dsp:nvSpPr>
      <dsp:spPr>
        <a:xfrm rot="10800000">
          <a:off x="0" y="2603800"/>
          <a:ext cx="8363272" cy="131335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In 2021,  for the first time,  Principals developed and implemented QMS workplans approved by Circuit Managers </a:t>
          </a:r>
        </a:p>
      </dsp:txBody>
      <dsp:txXfrm rot="10800000">
        <a:off x="0" y="2603800"/>
        <a:ext cx="8363272" cy="853377"/>
      </dsp:txXfrm>
    </dsp:sp>
    <dsp:sp modelId="{B90E89F7-9522-48FB-BF24-5A57026C99B4}">
      <dsp:nvSpPr>
        <dsp:cNvPr id="0" name=""/>
        <dsp:cNvSpPr/>
      </dsp:nvSpPr>
      <dsp:spPr>
        <a:xfrm rot="10800000">
          <a:off x="0" y="1303256"/>
          <a:ext cx="8363272" cy="131335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A work plan outlines what activities will be undertaken by an employee within a particular year, as well as setting specific targets and outlining outputs that need to be achieved.  The workplan forms the basis of the mid and annual appraisal ( which includes Lesson Observation as a component)</a:t>
          </a:r>
        </a:p>
      </dsp:txBody>
      <dsp:txXfrm rot="10800000">
        <a:off x="0" y="1303256"/>
        <a:ext cx="8363272" cy="853377"/>
      </dsp:txXfrm>
    </dsp:sp>
    <dsp:sp modelId="{576E1006-7399-4E22-8621-AB20523E46C5}">
      <dsp:nvSpPr>
        <dsp:cNvPr id="0" name=""/>
        <dsp:cNvSpPr/>
      </dsp:nvSpPr>
      <dsp:spPr>
        <a:xfrm rot="10800000">
          <a:off x="0" y="2712"/>
          <a:ext cx="8363272" cy="1313353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dirty="0"/>
            <a:t>ELRC Collective Agreement Number 2 of 2020 requires P2-PL4 school based educators to develop workplans   </a:t>
          </a:r>
          <a:endParaRPr lang="en-ZA" sz="1500" kern="1200" dirty="0"/>
        </a:p>
      </dsp:txBody>
      <dsp:txXfrm rot="10800000">
        <a:off x="0" y="2712"/>
        <a:ext cx="8363272" cy="853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BB47-3E91-439F-815D-1554F1B57836}">
      <dsp:nvSpPr>
        <dsp:cNvPr id="0" name=""/>
        <dsp:cNvSpPr/>
      </dsp:nvSpPr>
      <dsp:spPr>
        <a:xfrm>
          <a:off x="2821323" y="2283712"/>
          <a:ext cx="2166669" cy="1390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Principal </a:t>
          </a:r>
        </a:p>
      </dsp:txBody>
      <dsp:txXfrm>
        <a:off x="3138624" y="2487341"/>
        <a:ext cx="1532067" cy="983205"/>
      </dsp:txXfrm>
    </dsp:sp>
    <dsp:sp modelId="{76D8888E-C684-48FE-82CD-A2953AFAD645}">
      <dsp:nvSpPr>
        <dsp:cNvPr id="0" name=""/>
        <dsp:cNvSpPr/>
      </dsp:nvSpPr>
      <dsp:spPr>
        <a:xfrm rot="16067484">
          <a:off x="3464441" y="1869274"/>
          <a:ext cx="796144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796144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2609" y="1866245"/>
        <a:ext cx="39807" cy="39807"/>
      </dsp:txXfrm>
    </dsp:sp>
    <dsp:sp modelId="{CE96E038-7557-4560-B25E-A6E8B490F51C}">
      <dsp:nvSpPr>
        <dsp:cNvPr id="0" name=""/>
        <dsp:cNvSpPr/>
      </dsp:nvSpPr>
      <dsp:spPr>
        <a:xfrm>
          <a:off x="3004337" y="29153"/>
          <a:ext cx="1629408" cy="1459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Leading the learning school</a:t>
          </a:r>
        </a:p>
      </dsp:txBody>
      <dsp:txXfrm>
        <a:off x="3242958" y="242914"/>
        <a:ext cx="1152166" cy="1032131"/>
      </dsp:txXfrm>
    </dsp:sp>
    <dsp:sp modelId="{E438115A-A4D4-4FCA-B98B-8334B10355C7}">
      <dsp:nvSpPr>
        <dsp:cNvPr id="0" name=""/>
        <dsp:cNvSpPr/>
      </dsp:nvSpPr>
      <dsp:spPr>
        <a:xfrm rot="19285714">
          <a:off x="4523909" y="2249156"/>
          <a:ext cx="549428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549428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4888" y="2252294"/>
        <a:ext cx="27471" cy="27471"/>
      </dsp:txXfrm>
    </dsp:sp>
    <dsp:sp modelId="{35D41E22-7886-4003-A6D2-DB1BA9382929}">
      <dsp:nvSpPr>
        <dsp:cNvPr id="0" name=""/>
        <dsp:cNvSpPr/>
      </dsp:nvSpPr>
      <dsp:spPr>
        <a:xfrm>
          <a:off x="4841820" y="782091"/>
          <a:ext cx="1601338" cy="16219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Shaping the direction and development of the </a:t>
          </a:r>
          <a:r>
            <a:rPr lang="en-US" sz="1600" b="1" kern="1200"/>
            <a:t>school</a:t>
          </a:r>
          <a:endParaRPr lang="en-US" sz="1600" b="1" kern="1200" dirty="0"/>
        </a:p>
      </dsp:txBody>
      <dsp:txXfrm>
        <a:off x="5076331" y="1019621"/>
        <a:ext cx="1132316" cy="1146897"/>
      </dsp:txXfrm>
    </dsp:sp>
    <dsp:sp modelId="{C4C5B932-E095-49CF-8231-03FDD62F4E76}">
      <dsp:nvSpPr>
        <dsp:cNvPr id="0" name=""/>
        <dsp:cNvSpPr/>
      </dsp:nvSpPr>
      <dsp:spPr>
        <a:xfrm rot="614335">
          <a:off x="4945059" y="3177372"/>
          <a:ext cx="303107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303107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9035" y="3186668"/>
        <a:ext cx="15155" cy="15155"/>
      </dsp:txXfrm>
    </dsp:sp>
    <dsp:sp modelId="{296CB01A-83AC-4679-9E3A-F977810528E1}">
      <dsp:nvSpPr>
        <dsp:cNvPr id="0" name=""/>
        <dsp:cNvSpPr/>
      </dsp:nvSpPr>
      <dsp:spPr>
        <a:xfrm>
          <a:off x="5226035" y="2588860"/>
          <a:ext cx="1849363" cy="15915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Managing quality and securing accountability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496868" y="2821941"/>
        <a:ext cx="1307697" cy="1125414"/>
      </dsp:txXfrm>
    </dsp:sp>
    <dsp:sp modelId="{30A0C6C5-4BB1-4287-8DB9-58B6366129BA}">
      <dsp:nvSpPr>
        <dsp:cNvPr id="0" name=""/>
        <dsp:cNvSpPr/>
      </dsp:nvSpPr>
      <dsp:spPr>
        <a:xfrm rot="3672972">
          <a:off x="4078495" y="3932794"/>
          <a:ext cx="718931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718931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9987" y="3931695"/>
        <a:ext cx="35946" cy="35946"/>
      </dsp:txXfrm>
    </dsp:sp>
    <dsp:sp modelId="{80526F79-8383-48E3-BBDA-B50C233FA227}">
      <dsp:nvSpPr>
        <dsp:cNvPr id="0" name=""/>
        <dsp:cNvSpPr/>
      </dsp:nvSpPr>
      <dsp:spPr>
        <a:xfrm>
          <a:off x="4131575" y="4191557"/>
          <a:ext cx="1692348" cy="14812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Developing and empowering self and others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379414" y="4408485"/>
        <a:ext cx="1196670" cy="1047424"/>
      </dsp:txXfrm>
    </dsp:sp>
    <dsp:sp modelId="{DBF19A74-FD4D-4809-ACD7-889C3E787037}">
      <dsp:nvSpPr>
        <dsp:cNvPr id="0" name=""/>
        <dsp:cNvSpPr/>
      </dsp:nvSpPr>
      <dsp:spPr>
        <a:xfrm rot="6942857">
          <a:off x="3067390" y="3951400"/>
          <a:ext cx="721661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721661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10180" y="3950233"/>
        <a:ext cx="36083" cy="36083"/>
      </dsp:txXfrm>
    </dsp:sp>
    <dsp:sp modelId="{0E081214-E25C-42D1-B7C4-D18BF8AFB0D9}">
      <dsp:nvSpPr>
        <dsp:cNvPr id="0" name=""/>
        <dsp:cNvSpPr/>
      </dsp:nvSpPr>
      <dsp:spPr>
        <a:xfrm>
          <a:off x="2043334" y="4240949"/>
          <a:ext cx="1793801" cy="14812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Managing the school as an organization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06030" y="4457877"/>
        <a:ext cx="1268409" cy="1047424"/>
      </dsp:txXfrm>
    </dsp:sp>
    <dsp:sp modelId="{D99177B6-A960-4913-AE0D-E1C5FEA5ABCF}">
      <dsp:nvSpPr>
        <dsp:cNvPr id="0" name=""/>
        <dsp:cNvSpPr/>
      </dsp:nvSpPr>
      <dsp:spPr>
        <a:xfrm rot="10025162">
          <a:off x="2552362" y="3233571"/>
          <a:ext cx="336374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336374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12139" y="3242035"/>
        <a:ext cx="16818" cy="16818"/>
      </dsp:txXfrm>
    </dsp:sp>
    <dsp:sp modelId="{EB6ADF02-EFF0-4C7A-BF1F-12557C803D71}">
      <dsp:nvSpPr>
        <dsp:cNvPr id="0" name=""/>
        <dsp:cNvSpPr/>
      </dsp:nvSpPr>
      <dsp:spPr>
        <a:xfrm>
          <a:off x="914137" y="2698541"/>
          <a:ext cx="1666707" cy="1550026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Managing human resources (staff) in the school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158221" y="2925537"/>
        <a:ext cx="1178539" cy="1096034"/>
      </dsp:txXfrm>
    </dsp:sp>
    <dsp:sp modelId="{FD9EBA2B-0871-4D93-A4D8-849768FA1DE0}">
      <dsp:nvSpPr>
        <dsp:cNvPr id="0" name=""/>
        <dsp:cNvSpPr/>
      </dsp:nvSpPr>
      <dsp:spPr>
        <a:xfrm rot="13301434">
          <a:off x="2812554" y="2223308"/>
          <a:ext cx="525322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525322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62082" y="2227049"/>
        <a:ext cx="26266" cy="26266"/>
      </dsp:txXfrm>
    </dsp:sp>
    <dsp:sp modelId="{B6C793C5-B5B5-42E3-897F-38B60CAD64A5}">
      <dsp:nvSpPr>
        <dsp:cNvPr id="0" name=""/>
        <dsp:cNvSpPr/>
      </dsp:nvSpPr>
      <dsp:spPr>
        <a:xfrm>
          <a:off x="1332443" y="648076"/>
          <a:ext cx="1794126" cy="1677713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Management and advocacy of extra-mural activities</a:t>
          </a:r>
        </a:p>
      </dsp:txBody>
      <dsp:txXfrm>
        <a:off x="1595187" y="893771"/>
        <a:ext cx="1268638" cy="1186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1531F-A7E7-47E0-8CB1-777FF3F689E4}">
      <dsp:nvSpPr>
        <dsp:cNvPr id="0" name=""/>
        <dsp:cNvSpPr/>
      </dsp:nvSpPr>
      <dsp:spPr>
        <a:xfrm rot="5400000">
          <a:off x="827915" y="1149418"/>
          <a:ext cx="470182" cy="5352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6ACEBE-D138-4071-BDEF-334C45D32955}">
      <dsp:nvSpPr>
        <dsp:cNvPr id="0" name=""/>
        <dsp:cNvSpPr/>
      </dsp:nvSpPr>
      <dsp:spPr>
        <a:xfrm>
          <a:off x="69852" y="552818"/>
          <a:ext cx="2194573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 dirty="0"/>
            <a:t>Step 1: State the </a:t>
          </a:r>
          <a:r>
            <a:rPr lang="en-US" sz="1000" b="1" kern="1200" dirty="0"/>
            <a:t>PERFORMANCE STANDARD</a:t>
          </a:r>
          <a:endParaRPr lang="en-ZA" sz="1000" kern="1200" dirty="0"/>
        </a:p>
      </dsp:txBody>
      <dsp:txXfrm>
        <a:off x="96902" y="579868"/>
        <a:ext cx="2140473" cy="499931"/>
      </dsp:txXfrm>
    </dsp:sp>
    <dsp:sp modelId="{99D5BFE1-D185-4350-9D13-A410FE531973}">
      <dsp:nvSpPr>
        <dsp:cNvPr id="0" name=""/>
        <dsp:cNvSpPr/>
      </dsp:nvSpPr>
      <dsp:spPr>
        <a:xfrm>
          <a:off x="1494856" y="681051"/>
          <a:ext cx="575669" cy="4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00D17-858F-4A8D-86B2-3802FACE22B9}">
      <dsp:nvSpPr>
        <dsp:cNvPr id="0" name=""/>
        <dsp:cNvSpPr/>
      </dsp:nvSpPr>
      <dsp:spPr>
        <a:xfrm rot="5400000">
          <a:off x="1811040" y="1771778"/>
          <a:ext cx="470182" cy="5352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011407"/>
            <a:satOff val="-1388"/>
            <a:lumOff val="223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F813C1-BEBC-4CB7-B0E6-4ED59073F387}">
      <dsp:nvSpPr>
        <dsp:cNvPr id="0" name=""/>
        <dsp:cNvSpPr/>
      </dsp:nvSpPr>
      <dsp:spPr>
        <a:xfrm>
          <a:off x="1055209" y="1250571"/>
          <a:ext cx="2054032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 dirty="0"/>
            <a:t>Step 2: State the </a:t>
          </a:r>
          <a:r>
            <a:rPr lang="en-US" sz="1000" b="1" kern="1200" dirty="0"/>
            <a:t>CRITERIA</a:t>
          </a:r>
          <a:endParaRPr lang="en-ZA" sz="1000" kern="1200" dirty="0"/>
        </a:p>
      </dsp:txBody>
      <dsp:txXfrm>
        <a:off x="1082259" y="1277621"/>
        <a:ext cx="1999932" cy="499931"/>
      </dsp:txXfrm>
    </dsp:sp>
    <dsp:sp modelId="{F5F988BA-29F5-4CB8-ABD2-4FF3CAB3A8BB}">
      <dsp:nvSpPr>
        <dsp:cNvPr id="0" name=""/>
        <dsp:cNvSpPr/>
      </dsp:nvSpPr>
      <dsp:spPr>
        <a:xfrm>
          <a:off x="2477981" y="1303411"/>
          <a:ext cx="575669" cy="4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E4154-B6D3-454F-A842-1904BFD960B5}">
      <dsp:nvSpPr>
        <dsp:cNvPr id="0" name=""/>
        <dsp:cNvSpPr/>
      </dsp:nvSpPr>
      <dsp:spPr>
        <a:xfrm rot="5400000">
          <a:off x="2740746" y="2394138"/>
          <a:ext cx="470182" cy="5352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022814"/>
            <a:satOff val="-2776"/>
            <a:lumOff val="447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E57608-BFC8-436C-BAC8-24C4FAC02AE4}">
      <dsp:nvSpPr>
        <dsp:cNvPr id="0" name=""/>
        <dsp:cNvSpPr/>
      </dsp:nvSpPr>
      <dsp:spPr>
        <a:xfrm>
          <a:off x="2108604" y="1872931"/>
          <a:ext cx="1806653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 dirty="0"/>
            <a:t>Step 3: Identify a </a:t>
          </a:r>
          <a:r>
            <a:rPr lang="en-US" sz="1000" b="1" kern="1200" dirty="0"/>
            <a:t>DESCRIPTOR</a:t>
          </a:r>
          <a:endParaRPr lang="en-ZA" sz="1000" kern="1200" dirty="0"/>
        </a:p>
      </dsp:txBody>
      <dsp:txXfrm>
        <a:off x="2135654" y="1899981"/>
        <a:ext cx="1752553" cy="499931"/>
      </dsp:txXfrm>
    </dsp:sp>
    <dsp:sp modelId="{17A99488-A207-4175-B001-59725C6A7583}">
      <dsp:nvSpPr>
        <dsp:cNvPr id="0" name=""/>
        <dsp:cNvSpPr/>
      </dsp:nvSpPr>
      <dsp:spPr>
        <a:xfrm>
          <a:off x="3407686" y="1925771"/>
          <a:ext cx="575669" cy="4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D84B9-8CAC-40C1-9E7C-C0DFDAFBF035}">
      <dsp:nvSpPr>
        <dsp:cNvPr id="0" name=""/>
        <dsp:cNvSpPr/>
      </dsp:nvSpPr>
      <dsp:spPr>
        <a:xfrm rot="5400000">
          <a:off x="3938437" y="3016498"/>
          <a:ext cx="470182" cy="5352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3034221"/>
            <a:satOff val="-4165"/>
            <a:lumOff val="670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2250CB-4396-4F27-AD9E-09EA77ED0C5A}">
      <dsp:nvSpPr>
        <dsp:cNvPr id="0" name=""/>
        <dsp:cNvSpPr/>
      </dsp:nvSpPr>
      <dsp:spPr>
        <a:xfrm>
          <a:off x="3161999" y="2495292"/>
          <a:ext cx="2095246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/>
            <a:t>Step 4: Develop the </a:t>
          </a:r>
          <a:r>
            <a:rPr lang="en-US" sz="1000" b="1" kern="1200"/>
            <a:t>TARGET</a:t>
          </a:r>
          <a:r>
            <a:rPr lang="en-US" sz="1000" kern="1200"/>
            <a:t> that is quantifiable and time-bound</a:t>
          </a:r>
          <a:endParaRPr lang="en-ZA" sz="1000" kern="1200"/>
        </a:p>
      </dsp:txBody>
      <dsp:txXfrm>
        <a:off x="3189049" y="2522342"/>
        <a:ext cx="2041146" cy="499931"/>
      </dsp:txXfrm>
    </dsp:sp>
    <dsp:sp modelId="{0EBDD257-2063-4526-B317-79F82CE2BC46}">
      <dsp:nvSpPr>
        <dsp:cNvPr id="0" name=""/>
        <dsp:cNvSpPr/>
      </dsp:nvSpPr>
      <dsp:spPr>
        <a:xfrm>
          <a:off x="4605378" y="2548131"/>
          <a:ext cx="575669" cy="4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376E-C1A5-4081-B22E-36008B32F1BD}">
      <dsp:nvSpPr>
        <dsp:cNvPr id="0" name=""/>
        <dsp:cNvSpPr/>
      </dsp:nvSpPr>
      <dsp:spPr>
        <a:xfrm rot="5400000">
          <a:off x="5136133" y="3638859"/>
          <a:ext cx="470182" cy="5352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4045629"/>
            <a:satOff val="-5553"/>
            <a:lumOff val="894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E3DD8D-B068-4752-9B28-4CCA75147C9F}">
      <dsp:nvSpPr>
        <dsp:cNvPr id="0" name=""/>
        <dsp:cNvSpPr/>
      </dsp:nvSpPr>
      <dsp:spPr>
        <a:xfrm>
          <a:off x="4215395" y="3117652"/>
          <a:ext cx="2383846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 dirty="0"/>
            <a:t>Step 5: Indicate </a:t>
          </a:r>
          <a:r>
            <a:rPr lang="en-US" sz="1000" b="1" kern="1200" dirty="0"/>
            <a:t>TIMEFRAMES </a:t>
          </a:r>
          <a:endParaRPr lang="en-ZA" sz="1000" kern="1200" dirty="0"/>
        </a:p>
      </dsp:txBody>
      <dsp:txXfrm>
        <a:off x="4242445" y="3144702"/>
        <a:ext cx="2329746" cy="499931"/>
      </dsp:txXfrm>
    </dsp:sp>
    <dsp:sp modelId="{7BD7AE21-907E-48CA-8667-0F6109674F6F}">
      <dsp:nvSpPr>
        <dsp:cNvPr id="0" name=""/>
        <dsp:cNvSpPr/>
      </dsp:nvSpPr>
      <dsp:spPr>
        <a:xfrm>
          <a:off x="5803073" y="3170492"/>
          <a:ext cx="575669" cy="4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A413B-01D9-4819-8085-5362CAEA1B7B}">
      <dsp:nvSpPr>
        <dsp:cNvPr id="0" name=""/>
        <dsp:cNvSpPr/>
      </dsp:nvSpPr>
      <dsp:spPr>
        <a:xfrm rot="5400000">
          <a:off x="6037954" y="4261219"/>
          <a:ext cx="470182" cy="5352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11B3C7-C592-44D3-9B39-FDD1926A00AF}">
      <dsp:nvSpPr>
        <dsp:cNvPr id="0" name=""/>
        <dsp:cNvSpPr/>
      </dsp:nvSpPr>
      <dsp:spPr>
        <a:xfrm>
          <a:off x="5268790" y="3740012"/>
          <a:ext cx="2080698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 dirty="0"/>
            <a:t>Step 6: Develop a </a:t>
          </a:r>
          <a:r>
            <a:rPr lang="en-US" sz="1000" b="1" kern="1200" dirty="0"/>
            <a:t>PERFORMANCE INDICATOR</a:t>
          </a:r>
          <a:endParaRPr lang="en-ZA" sz="1000" kern="1200" dirty="0"/>
        </a:p>
      </dsp:txBody>
      <dsp:txXfrm>
        <a:off x="5295840" y="3767062"/>
        <a:ext cx="2026598" cy="499931"/>
      </dsp:txXfrm>
    </dsp:sp>
    <dsp:sp modelId="{21A7C2C8-F421-4308-A49A-80EB56D16486}">
      <dsp:nvSpPr>
        <dsp:cNvPr id="0" name=""/>
        <dsp:cNvSpPr/>
      </dsp:nvSpPr>
      <dsp:spPr>
        <a:xfrm>
          <a:off x="6704894" y="3792852"/>
          <a:ext cx="575669" cy="4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E79A5-D45B-4183-B5BC-8C184D7E0B0A}">
      <dsp:nvSpPr>
        <dsp:cNvPr id="0" name=""/>
        <dsp:cNvSpPr/>
      </dsp:nvSpPr>
      <dsp:spPr>
        <a:xfrm>
          <a:off x="6322185" y="4362372"/>
          <a:ext cx="2388968" cy="55403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000" kern="1200" dirty="0"/>
            <a:t>Step 7: State   the </a:t>
          </a:r>
          <a:r>
            <a:rPr lang="en-US" sz="1000" b="1" kern="1200" dirty="0"/>
            <a:t>CONTEXTUAL FACTOR/S </a:t>
          </a:r>
          <a:r>
            <a:rPr lang="en-US" sz="1000" kern="1200" dirty="0"/>
            <a:t>relevant to this particular activity. And reflect the unique context  of the school </a:t>
          </a:r>
          <a:endParaRPr lang="en-ZA" sz="1000" kern="1200" dirty="0"/>
        </a:p>
      </dsp:txBody>
      <dsp:txXfrm>
        <a:off x="6349235" y="4389422"/>
        <a:ext cx="2334868" cy="49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0B678-A933-49B0-9A86-179FBC09D32D}">
      <dsp:nvSpPr>
        <dsp:cNvPr id="0" name=""/>
        <dsp:cNvSpPr/>
      </dsp:nvSpPr>
      <dsp:spPr>
        <a:xfrm>
          <a:off x="154011" y="1303690"/>
          <a:ext cx="2235525" cy="73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 dirty="0"/>
        </a:p>
      </dsp:txBody>
      <dsp:txXfrm>
        <a:off x="154011" y="1303690"/>
        <a:ext cx="2235525" cy="736707"/>
      </dsp:txXfrm>
    </dsp:sp>
    <dsp:sp modelId="{5B213C7F-0E4F-4284-A541-6E149F274F2A}">
      <dsp:nvSpPr>
        <dsp:cNvPr id="0" name=""/>
        <dsp:cNvSpPr/>
      </dsp:nvSpPr>
      <dsp:spPr>
        <a:xfrm>
          <a:off x="228588" y="2750943"/>
          <a:ext cx="2235525" cy="265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 </a:t>
          </a:r>
          <a:r>
            <a:rPr lang="en-GB" sz="1400" b="1" kern="1200" dirty="0"/>
            <a:t>Principal hosts SMT review and planning meeting end December – beginning of January </a:t>
          </a:r>
          <a:endParaRPr lang="en-Z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Principal develops draft  workplan  in alignment with  SMT  job descriptions and allocate</a:t>
          </a:r>
          <a:r>
            <a:rPr lang="en-GB" sz="1400" kern="1200" dirty="0"/>
            <a:t>d duties 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Principal submits draft workplan to Circuit Manager for review / feedback /finalisation  </a:t>
          </a:r>
          <a:endParaRPr lang="en-ZA" sz="1400" b="1" kern="1200" dirty="0"/>
        </a:p>
      </dsp:txBody>
      <dsp:txXfrm>
        <a:off x="228588" y="2750943"/>
        <a:ext cx="2235525" cy="2652581"/>
      </dsp:txXfrm>
    </dsp:sp>
    <dsp:sp modelId="{93221233-706A-4BE6-A017-A1A6A1B4BC8F}">
      <dsp:nvSpPr>
        <dsp:cNvPr id="0" name=""/>
        <dsp:cNvSpPr/>
      </dsp:nvSpPr>
      <dsp:spPr>
        <a:xfrm>
          <a:off x="151471" y="1079629"/>
          <a:ext cx="177825" cy="177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19565-0334-47D0-A282-5C0CB1434FEA}">
      <dsp:nvSpPr>
        <dsp:cNvPr id="0" name=""/>
        <dsp:cNvSpPr/>
      </dsp:nvSpPr>
      <dsp:spPr>
        <a:xfrm>
          <a:off x="275949" y="830673"/>
          <a:ext cx="177825" cy="1778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E9B6A-B2E0-4FDB-A103-918331838F0D}">
      <dsp:nvSpPr>
        <dsp:cNvPr id="0" name=""/>
        <dsp:cNvSpPr/>
      </dsp:nvSpPr>
      <dsp:spPr>
        <a:xfrm>
          <a:off x="574696" y="880464"/>
          <a:ext cx="279440" cy="2794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718D7-9BCC-4776-89C8-8151B614C963}">
      <dsp:nvSpPr>
        <dsp:cNvPr id="0" name=""/>
        <dsp:cNvSpPr/>
      </dsp:nvSpPr>
      <dsp:spPr>
        <a:xfrm>
          <a:off x="823652" y="606612"/>
          <a:ext cx="177825" cy="1778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164CF-8673-40D5-83B2-70678913F2D8}">
      <dsp:nvSpPr>
        <dsp:cNvPr id="0" name=""/>
        <dsp:cNvSpPr/>
      </dsp:nvSpPr>
      <dsp:spPr>
        <a:xfrm>
          <a:off x="1147296" y="507030"/>
          <a:ext cx="177825" cy="1778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AB8BD-5532-47F9-A98F-6048985D73FD}">
      <dsp:nvSpPr>
        <dsp:cNvPr id="0" name=""/>
        <dsp:cNvSpPr/>
      </dsp:nvSpPr>
      <dsp:spPr>
        <a:xfrm>
          <a:off x="1545626" y="681299"/>
          <a:ext cx="177825" cy="177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3C9A7-852C-400B-BBCF-C0981467B09D}">
      <dsp:nvSpPr>
        <dsp:cNvPr id="0" name=""/>
        <dsp:cNvSpPr/>
      </dsp:nvSpPr>
      <dsp:spPr>
        <a:xfrm>
          <a:off x="1794582" y="805777"/>
          <a:ext cx="279440" cy="279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C009A-C150-48C8-9340-DD8A6011674B}">
      <dsp:nvSpPr>
        <dsp:cNvPr id="0" name=""/>
        <dsp:cNvSpPr/>
      </dsp:nvSpPr>
      <dsp:spPr>
        <a:xfrm>
          <a:off x="2143120" y="1079629"/>
          <a:ext cx="177825" cy="1778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65C19-EE81-4AD7-AEC3-28DC929D1E45}">
      <dsp:nvSpPr>
        <dsp:cNvPr id="0" name=""/>
        <dsp:cNvSpPr/>
      </dsp:nvSpPr>
      <dsp:spPr>
        <a:xfrm>
          <a:off x="2292494" y="1353481"/>
          <a:ext cx="177825" cy="1778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8D06B-3E07-4F98-8C45-5D3C4AFAA880}">
      <dsp:nvSpPr>
        <dsp:cNvPr id="0" name=""/>
        <dsp:cNvSpPr/>
      </dsp:nvSpPr>
      <dsp:spPr>
        <a:xfrm>
          <a:off x="997922" y="830673"/>
          <a:ext cx="457266" cy="4572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9A540-8F0A-4E02-A686-3CF382781911}">
      <dsp:nvSpPr>
        <dsp:cNvPr id="0" name=""/>
        <dsp:cNvSpPr/>
      </dsp:nvSpPr>
      <dsp:spPr>
        <a:xfrm>
          <a:off x="26993" y="1776706"/>
          <a:ext cx="177825" cy="177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E0102-E2A2-44DA-9215-737B45A20B95}">
      <dsp:nvSpPr>
        <dsp:cNvPr id="0" name=""/>
        <dsp:cNvSpPr/>
      </dsp:nvSpPr>
      <dsp:spPr>
        <a:xfrm>
          <a:off x="176366" y="2000767"/>
          <a:ext cx="279440" cy="279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0DBCD-5D61-4B21-893D-272F19575375}">
      <dsp:nvSpPr>
        <dsp:cNvPr id="0" name=""/>
        <dsp:cNvSpPr/>
      </dsp:nvSpPr>
      <dsp:spPr>
        <a:xfrm>
          <a:off x="549801" y="2199932"/>
          <a:ext cx="406459" cy="4064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818E1-CE32-41B9-9419-7F76D747F9B3}">
      <dsp:nvSpPr>
        <dsp:cNvPr id="0" name=""/>
        <dsp:cNvSpPr/>
      </dsp:nvSpPr>
      <dsp:spPr>
        <a:xfrm>
          <a:off x="1072609" y="2523575"/>
          <a:ext cx="177825" cy="1778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CA5B6-A8B7-4DE5-A4C8-F25EA3F84AC1}">
      <dsp:nvSpPr>
        <dsp:cNvPr id="0" name=""/>
        <dsp:cNvSpPr/>
      </dsp:nvSpPr>
      <dsp:spPr>
        <a:xfrm>
          <a:off x="1172191" y="2199932"/>
          <a:ext cx="279440" cy="2794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7741-B65E-4B18-AD2E-9139CB43DD64}">
      <dsp:nvSpPr>
        <dsp:cNvPr id="0" name=""/>
        <dsp:cNvSpPr/>
      </dsp:nvSpPr>
      <dsp:spPr>
        <a:xfrm>
          <a:off x="1421147" y="2548471"/>
          <a:ext cx="177825" cy="177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721BC-943D-4AC8-BEB0-5B87A3751DBE}">
      <dsp:nvSpPr>
        <dsp:cNvPr id="0" name=""/>
        <dsp:cNvSpPr/>
      </dsp:nvSpPr>
      <dsp:spPr>
        <a:xfrm>
          <a:off x="1645208" y="2150141"/>
          <a:ext cx="406459" cy="4064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4D4D-F21D-439F-962B-C4A36A5B8013}">
      <dsp:nvSpPr>
        <dsp:cNvPr id="0" name=""/>
        <dsp:cNvSpPr/>
      </dsp:nvSpPr>
      <dsp:spPr>
        <a:xfrm>
          <a:off x="2192912" y="2050558"/>
          <a:ext cx="279440" cy="2794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48382-A631-4BA9-B206-7892324004FB}">
      <dsp:nvSpPr>
        <dsp:cNvPr id="0" name=""/>
        <dsp:cNvSpPr/>
      </dsp:nvSpPr>
      <dsp:spPr>
        <a:xfrm>
          <a:off x="2872515" y="1025728"/>
          <a:ext cx="820677" cy="156676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125F4-64FC-4DFD-8724-C7941A95F99D}">
      <dsp:nvSpPr>
        <dsp:cNvPr id="0" name=""/>
        <dsp:cNvSpPr/>
      </dsp:nvSpPr>
      <dsp:spPr>
        <a:xfrm>
          <a:off x="3293030" y="880811"/>
          <a:ext cx="2238211" cy="156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 dirty="0"/>
        </a:p>
      </dsp:txBody>
      <dsp:txXfrm>
        <a:off x="3293030" y="880811"/>
        <a:ext cx="2238211" cy="1566747"/>
      </dsp:txXfrm>
    </dsp:sp>
    <dsp:sp modelId="{F88A28A1-93D2-41C1-A3DD-D71E2B033EEE}">
      <dsp:nvSpPr>
        <dsp:cNvPr id="0" name=""/>
        <dsp:cNvSpPr/>
      </dsp:nvSpPr>
      <dsp:spPr>
        <a:xfrm>
          <a:off x="2800713" y="2574825"/>
          <a:ext cx="2238211" cy="283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Circuit Manager quality assures workplan  (electronically /hard copy and  provides feedback  to ensure correct content and technical  compliance on template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REMOTE / ONSITE / MEETING OF PRINCIPALS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Circuit Manager signs off principal ‘s approved workplan </a:t>
          </a:r>
          <a:r>
            <a:rPr lang="en-GB" sz="1400" b="1" kern="1200" dirty="0"/>
            <a:t> </a:t>
          </a:r>
          <a:endParaRPr lang="en-ZA" sz="1400" b="1" kern="1200" dirty="0"/>
        </a:p>
      </dsp:txBody>
      <dsp:txXfrm>
        <a:off x="2800713" y="2574825"/>
        <a:ext cx="2238211" cy="2836621"/>
      </dsp:txXfrm>
    </dsp:sp>
    <dsp:sp modelId="{11A122CE-9FB9-4205-9CC8-E52CF1DDE61D}">
      <dsp:nvSpPr>
        <dsp:cNvPr id="0" name=""/>
        <dsp:cNvSpPr/>
      </dsp:nvSpPr>
      <dsp:spPr>
        <a:xfrm>
          <a:off x="4093151" y="1008070"/>
          <a:ext cx="820677" cy="156676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765B8-22C8-4642-9013-AA219D403586}">
      <dsp:nvSpPr>
        <dsp:cNvPr id="0" name=""/>
        <dsp:cNvSpPr/>
      </dsp:nvSpPr>
      <dsp:spPr>
        <a:xfrm>
          <a:off x="5010765" y="505317"/>
          <a:ext cx="2262048" cy="27136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tx1"/>
              </a:solidFill>
            </a:rPr>
            <a:t>Principal implements approved workplan – a basis of the appraisal process</a:t>
          </a:r>
          <a:r>
            <a:rPr lang="en-GB" sz="1900" b="1" kern="1200" dirty="0"/>
            <a:t> </a:t>
          </a:r>
          <a:endParaRPr lang="en-ZA" sz="1900" b="1" kern="1200" dirty="0"/>
        </a:p>
      </dsp:txBody>
      <dsp:txXfrm>
        <a:off x="5342034" y="902726"/>
        <a:ext cx="1599510" cy="1918859"/>
      </dsp:txXfrm>
    </dsp:sp>
    <dsp:sp modelId="{895D3213-7A20-44F9-BB6E-A538DBF46C0D}">
      <dsp:nvSpPr>
        <dsp:cNvPr id="0" name=""/>
        <dsp:cNvSpPr/>
      </dsp:nvSpPr>
      <dsp:spPr>
        <a:xfrm>
          <a:off x="6363837" y="3000880"/>
          <a:ext cx="2238211" cy="138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 </a:t>
          </a:r>
          <a:endParaRPr lang="en-ZA" sz="1200" b="1" kern="1200" dirty="0">
            <a:solidFill>
              <a:schemeClr val="tx1"/>
            </a:solidFill>
          </a:endParaRPr>
        </a:p>
      </dsp:txBody>
      <dsp:txXfrm>
        <a:off x="6363837" y="3000880"/>
        <a:ext cx="2238211" cy="1380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ED232-3B76-4119-9799-786AEC471420}">
      <dsp:nvSpPr>
        <dsp:cNvPr id="0" name=""/>
        <dsp:cNvSpPr/>
      </dsp:nvSpPr>
      <dsp:spPr>
        <a:xfrm>
          <a:off x="2381052" y="1552540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624951" y="1595528"/>
        <a:ext cx="27284" cy="5462"/>
      </dsp:txXfrm>
    </dsp:sp>
    <dsp:sp modelId="{D5AFD465-DB6E-416D-BECF-CFCE151F510F}">
      <dsp:nvSpPr>
        <dsp:cNvPr id="0" name=""/>
        <dsp:cNvSpPr/>
      </dsp:nvSpPr>
      <dsp:spPr>
        <a:xfrm>
          <a:off x="10321" y="211162"/>
          <a:ext cx="2372531" cy="2774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Principal convenes  all SMT members to discuss and review job descriptions and allocated duties ; Identify and map contextual factors that will influence achievement  of each Performance Standard;  Integrate all other plans into the SMT workplans ( SIP/ APIP/ AAPR/ Building Blocks. Etc)  </a:t>
          </a:r>
          <a:endParaRPr lang="en-ZA" sz="1400" kern="1200" dirty="0"/>
        </a:p>
      </dsp:txBody>
      <dsp:txXfrm>
        <a:off x="10321" y="211162"/>
        <a:ext cx="2372531" cy="2774195"/>
      </dsp:txXfrm>
    </dsp:sp>
    <dsp:sp modelId="{D29F3335-29AE-4523-8B94-B2BA8B08F27B}">
      <dsp:nvSpPr>
        <dsp:cNvPr id="0" name=""/>
        <dsp:cNvSpPr/>
      </dsp:nvSpPr>
      <dsp:spPr>
        <a:xfrm>
          <a:off x="5299265" y="1552540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543164" y="1595528"/>
        <a:ext cx="27284" cy="5462"/>
      </dsp:txXfrm>
    </dsp:sp>
    <dsp:sp modelId="{4FF4244C-9E94-4ED9-90B7-826A7C4477BB}">
      <dsp:nvSpPr>
        <dsp:cNvPr id="0" name=""/>
        <dsp:cNvSpPr/>
      </dsp:nvSpPr>
      <dsp:spPr>
        <a:xfrm>
          <a:off x="2928534" y="283170"/>
          <a:ext cx="2372531" cy="26301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Principal develops workplan with Deputy Principals to ensure alignment of their workplans across the 7 Performance Standards </a:t>
          </a:r>
          <a:endParaRPr lang="en-ZA" sz="1400" kern="1200" dirty="0"/>
        </a:p>
      </dsp:txBody>
      <dsp:txXfrm>
        <a:off x="2928534" y="283170"/>
        <a:ext cx="2372531" cy="2630178"/>
      </dsp:txXfrm>
    </dsp:sp>
    <dsp:sp modelId="{8F3797EC-9610-4646-B28D-C87E47B7019B}">
      <dsp:nvSpPr>
        <dsp:cNvPr id="0" name=""/>
        <dsp:cNvSpPr/>
      </dsp:nvSpPr>
      <dsp:spPr>
        <a:xfrm>
          <a:off x="1196586" y="2911549"/>
          <a:ext cx="5836426" cy="587090"/>
        </a:xfrm>
        <a:custGeom>
          <a:avLst/>
          <a:gdLst/>
          <a:ahLst/>
          <a:cxnLst/>
          <a:rect l="0" t="0" r="0" b="0"/>
          <a:pathLst>
            <a:path>
              <a:moveTo>
                <a:pt x="5836426" y="0"/>
              </a:moveTo>
              <a:lnTo>
                <a:pt x="5836426" y="310645"/>
              </a:lnTo>
              <a:lnTo>
                <a:pt x="0" y="310645"/>
              </a:lnTo>
              <a:lnTo>
                <a:pt x="0" y="58709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968074" y="3202363"/>
        <a:ext cx="293451" cy="5462"/>
      </dsp:txXfrm>
    </dsp:sp>
    <dsp:sp modelId="{DBA37D61-340A-4CD9-BB4C-83D326501D35}">
      <dsp:nvSpPr>
        <dsp:cNvPr id="0" name=""/>
        <dsp:cNvSpPr/>
      </dsp:nvSpPr>
      <dsp:spPr>
        <a:xfrm>
          <a:off x="5846747" y="283170"/>
          <a:ext cx="2372531" cy="26301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Deputy  Principals develop their workplans and share with Departmental Heads to guide their workplan development for Performance Standard 6 </a:t>
          </a:r>
          <a:endParaRPr lang="en-ZA" sz="1400" kern="1200" dirty="0"/>
        </a:p>
      </dsp:txBody>
      <dsp:txXfrm>
        <a:off x="5846747" y="283170"/>
        <a:ext cx="2372531" cy="2630178"/>
      </dsp:txXfrm>
    </dsp:sp>
    <dsp:sp modelId="{AD60CAC8-B196-47B2-8360-619B86ADE4F6}">
      <dsp:nvSpPr>
        <dsp:cNvPr id="0" name=""/>
        <dsp:cNvSpPr/>
      </dsp:nvSpPr>
      <dsp:spPr>
        <a:xfrm>
          <a:off x="2381052" y="4197079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624951" y="4240068"/>
        <a:ext cx="27284" cy="5462"/>
      </dsp:txXfrm>
    </dsp:sp>
    <dsp:sp modelId="{B9BAF76B-1234-4005-BDED-3BFBF28DB37E}">
      <dsp:nvSpPr>
        <dsp:cNvPr id="0" name=""/>
        <dsp:cNvSpPr/>
      </dsp:nvSpPr>
      <dsp:spPr>
        <a:xfrm>
          <a:off x="10321" y="3531040"/>
          <a:ext cx="2372531" cy="1423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Monitoring of Workplan implementation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Circuit Manager – Principal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Principal -Deputy Principal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Deputy Principal – Departmental Heads </a:t>
          </a:r>
          <a:endParaRPr lang="en-ZA" sz="1400" kern="1200" dirty="0"/>
        </a:p>
      </dsp:txBody>
      <dsp:txXfrm>
        <a:off x="10321" y="3531040"/>
        <a:ext cx="2372531" cy="1423518"/>
      </dsp:txXfrm>
    </dsp:sp>
    <dsp:sp modelId="{40B55956-443E-4157-80F3-6A1BCCCE1807}">
      <dsp:nvSpPr>
        <dsp:cNvPr id="0" name=""/>
        <dsp:cNvSpPr/>
      </dsp:nvSpPr>
      <dsp:spPr>
        <a:xfrm>
          <a:off x="5299265" y="4197079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543164" y="4240068"/>
        <a:ext cx="27284" cy="5462"/>
      </dsp:txXfrm>
    </dsp:sp>
    <dsp:sp modelId="{38330DD4-9BD8-4BCD-9480-8FC22324F5B1}">
      <dsp:nvSpPr>
        <dsp:cNvPr id="0" name=""/>
        <dsp:cNvSpPr/>
      </dsp:nvSpPr>
      <dsp:spPr>
        <a:xfrm>
          <a:off x="2928534" y="3531040"/>
          <a:ext cx="2372531" cy="14235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SMT workplans form basis of the mid-year and annual appraisal process.  </a:t>
          </a:r>
          <a:endParaRPr lang="en-ZA" sz="1400" kern="1200" dirty="0"/>
        </a:p>
      </dsp:txBody>
      <dsp:txXfrm>
        <a:off x="2928534" y="3531040"/>
        <a:ext cx="2372531" cy="1423518"/>
      </dsp:txXfrm>
    </dsp:sp>
    <dsp:sp modelId="{DF0FCDC7-E043-4D1D-84D0-0CC3A4766133}">
      <dsp:nvSpPr>
        <dsp:cNvPr id="0" name=""/>
        <dsp:cNvSpPr/>
      </dsp:nvSpPr>
      <dsp:spPr>
        <a:xfrm>
          <a:off x="5846747" y="3531040"/>
          <a:ext cx="2372531" cy="14235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SMT  conduct review and revision / update workplans where contextual conditions require and are discussed in  the respective appraisal process</a:t>
          </a:r>
          <a:endParaRPr lang="en-ZA" sz="1400" kern="1200" dirty="0"/>
        </a:p>
      </dsp:txBody>
      <dsp:txXfrm>
        <a:off x="5846747" y="3531040"/>
        <a:ext cx="2372531" cy="142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1FAF6-1867-46A5-8123-4407326C719C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0F5CA-1C11-497C-B6CE-097B4D03DA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88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 the next 10 minutes we will cover the following related information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11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151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116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032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ZA" dirty="0"/>
              <a:t>Planning by the principal with the SMT and not in isolation at schools is key. </a:t>
            </a:r>
          </a:p>
          <a:p>
            <a:pPr marL="228600" indent="-228600">
              <a:buAutoNum type="arabicPeriod"/>
            </a:pPr>
            <a:r>
              <a:rPr lang="en-ZA" dirty="0"/>
              <a:t>All principals should ..host …( read 3 bullet points. </a:t>
            </a:r>
          </a:p>
          <a:p>
            <a:pPr marL="228600" indent="-228600">
              <a:buAutoNum type="arabicPeriod"/>
            </a:pPr>
            <a:r>
              <a:rPr lang="en-ZA" dirty="0"/>
              <a:t>Quality assurance is vital to ensure that principals are on the right track, and are developing their workplans correctly, hence the Circuit Manager must quality assure a principal’s workplan ….( read points) </a:t>
            </a:r>
          </a:p>
          <a:p>
            <a:pPr marL="228600" indent="-228600">
              <a:buAutoNum type="arabicPeriod"/>
            </a:pPr>
            <a:r>
              <a:rPr lang="en-ZA" dirty="0"/>
              <a:t>The principal implements a good quality workplan approved by his/ her supervisor . </a:t>
            </a:r>
          </a:p>
          <a:p>
            <a:pPr marL="228600" indent="-228600">
              <a:buAutoNum type="arabicPeriod"/>
            </a:pPr>
            <a:r>
              <a:rPr lang="en-ZA" dirty="0"/>
              <a:t>Monitoring of the implementation of the principal’s  workplan is critical to prevent malicious compliance – we want to build a culture of performance management. If there is a weakness at the supervisory level, the commitment of principals can be eroded.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2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When you meet with school principals , encourage the following processes to improve workplan development and the quality of planning at each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2977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When you evaluate a workplan and give feedback to a principal , ensure that the workplan has the following characteristics…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5054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At the end of this slide …click on the icon and remind the Circuit Managers that this leaflet is to support principals in the development and review of their workplans.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5312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998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We are reminded that principals are required to develop a workplan as required by CA 2 of 2020 and  that a workplan outlines …. </a:t>
            </a:r>
          </a:p>
          <a:p>
            <a:r>
              <a:rPr lang="en-ZA" dirty="0"/>
              <a:t>In 2021 for the 1</a:t>
            </a:r>
            <a:r>
              <a:rPr lang="en-ZA" baseline="30000" dirty="0"/>
              <a:t>st</a:t>
            </a:r>
            <a:r>
              <a:rPr lang="en-ZA" dirty="0"/>
              <a:t> time principals were required to develop a workplan and this year marked the full implementation of the QMS by all school-based educators. The entire SMT were also required to develop a workplan this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607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And you also know that a Principal has to develop a workplan that includes all 7 Performance Standards as indicated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328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I’m sure you are familiar with the following components of a principal’s ( and Deputy Principal’s </a:t>
            </a:r>
            <a:r>
              <a:rPr lang="en-ZA" dirty="0" err="1"/>
              <a:t>wirkplan</a:t>
            </a:r>
            <a:r>
              <a:rPr lang="en-ZA" dirty="0"/>
              <a:t>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41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883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55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630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17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0F5CA-1C11-497C-B6CE-097B4D03DAF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083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E4A3-9B19-4105-AF31-DA52C10A9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rPr>
              <a:t>QMS WEBINAR FOR CIRCUIT MANAGERS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EB68B-F8EC-42CD-92BA-9F2250F3F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Development of Workplans 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MS TEAMS 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19 – 22 October 2022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03353-3CAE-412D-A27B-3B430506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1728003" cy="2204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879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15E5-9928-48B1-8767-74826192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12068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ZA" sz="9600" b="1" dirty="0">
                <a:solidFill>
                  <a:srgbClr val="00B050"/>
                </a:solidFill>
              </a:rPr>
              <a:t>CONTENT OF WORKPLANS</a:t>
            </a:r>
          </a:p>
          <a:p>
            <a:r>
              <a:rPr lang="en-ZA" sz="9600" dirty="0"/>
              <a:t>Circuit Managers do not have adequate  time  or capacity to quality assure the workplans, provide feedback and request corrections. </a:t>
            </a:r>
          </a:p>
          <a:p>
            <a:r>
              <a:rPr lang="en-ZA" sz="9600" dirty="0"/>
              <a:t>The approval and sign off was for compliance only. </a:t>
            </a:r>
          </a:p>
          <a:p>
            <a:pPr lvl="0"/>
            <a:r>
              <a:rPr lang="en-ZA" sz="9600" dirty="0"/>
              <a:t>Incorrect/misunderstood information had not been identified, mediated, or corrected with principals before sign off so  principals are aware if they had interpreted the (training) information or workplan template correctly. </a:t>
            </a:r>
          </a:p>
          <a:p>
            <a:pPr lvl="0"/>
            <a:r>
              <a:rPr lang="en-ZA" sz="9600" dirty="0"/>
              <a:t>The absence of feedback only reinforced the gaps - a real concern is that errors will continue if not corrected through review , discussion and feedback.</a:t>
            </a:r>
          </a:p>
          <a:p>
            <a:pPr lvl="0"/>
            <a:r>
              <a:rPr lang="en-ZA" sz="9600" dirty="0"/>
              <a:t>Selection of the Criteria per Performance Standard varied among principals. Several did not give enough focus to Performance Standard1(Creation of a Positive Learning Environment), Performance Standard 2 (Curriculum Knowledge, Lesson Planning and Presentation and Performance Standard 3 (Learner Assessment and Achievement). 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859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368DA3-A97B-4688-A1AC-231BC6121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2150" b="1700"/>
          <a:stretch/>
        </p:blipFill>
        <p:spPr>
          <a:xfrm rot="10800000">
            <a:off x="107504" y="476672"/>
            <a:ext cx="8673893" cy="6113686"/>
          </a:xfrm>
          <a:prstGeom prst="rect">
            <a:avLst/>
          </a:prstGeom>
        </p:spPr>
      </p:pic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B4D8D925-6201-4AC7-8A4F-738418280D91}"/>
              </a:ext>
            </a:extLst>
          </p:cNvPr>
          <p:cNvSpPr/>
          <p:nvPr/>
        </p:nvSpPr>
        <p:spPr>
          <a:xfrm>
            <a:off x="8100392" y="2348880"/>
            <a:ext cx="504056" cy="3024336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9460DC46-F040-4BA5-BA4F-AD6555FB04BB}"/>
              </a:ext>
            </a:extLst>
          </p:cNvPr>
          <p:cNvSpPr/>
          <p:nvPr/>
        </p:nvSpPr>
        <p:spPr>
          <a:xfrm>
            <a:off x="2771800" y="692696"/>
            <a:ext cx="1800200" cy="50405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11354F15-C5B3-4E8A-A024-44388A82F2DC}"/>
              </a:ext>
            </a:extLst>
          </p:cNvPr>
          <p:cNvSpPr/>
          <p:nvPr/>
        </p:nvSpPr>
        <p:spPr>
          <a:xfrm>
            <a:off x="4860032" y="5877272"/>
            <a:ext cx="1800200" cy="648072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57BC-C2CF-4066-9CC9-C0DF72C6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ZA" b="1" dirty="0">
                <a:solidFill>
                  <a:srgbClr val="00B050"/>
                </a:solidFill>
              </a:rPr>
              <a:t>CONTENT OF WORKPLANS </a:t>
            </a:r>
          </a:p>
          <a:p>
            <a:pPr lvl="0"/>
            <a:r>
              <a:rPr lang="en-ZA" dirty="0"/>
              <a:t>Some principals selected a single descriptor and many chose all descriptors to include on their workplan, whilst some left out the descriptors completely. </a:t>
            </a:r>
          </a:p>
          <a:p>
            <a:pPr lvl="0"/>
            <a:r>
              <a:rPr lang="en-ZA" dirty="0"/>
              <a:t>In some work plans the Key Activities were not clearly articulated. </a:t>
            </a:r>
          </a:p>
          <a:p>
            <a:pPr lvl="0"/>
            <a:r>
              <a:rPr lang="en-ZA" dirty="0"/>
              <a:t>Many Circuit Managers and principals did not understand that a TARGET had to be based on the SMART principle and misinterpreted it to be the target group / audience </a:t>
            </a:r>
          </a:p>
          <a:p>
            <a:pPr lvl="0"/>
            <a:r>
              <a:rPr lang="en-ZA" dirty="0"/>
              <a:t>Many principals were confused between the terminology “targets” and Performance Indicators” </a:t>
            </a:r>
          </a:p>
          <a:p>
            <a:pPr lvl="0"/>
            <a:r>
              <a:rPr lang="en-ZA" dirty="0"/>
              <a:t>Many principals left the column on the Contextual Factors blank so did not think about the conditions that would help or hinder their achievement of a particular Performance Standard.</a:t>
            </a:r>
          </a:p>
        </p:txBody>
      </p:sp>
    </p:spTree>
    <p:extLst>
      <p:ext uri="{BB962C8B-B14F-4D97-AF65-F5344CB8AC3E}">
        <p14:creationId xmlns:p14="http://schemas.microsoft.com/office/powerpoint/2010/main" val="44732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1AB6F-B958-4DB8-B91E-1C3E97A1E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5900" r="23804" b="8263"/>
          <a:stretch/>
        </p:blipFill>
        <p:spPr>
          <a:xfrm rot="16200000">
            <a:off x="1683748" y="-883548"/>
            <a:ext cx="5760640" cy="8913128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9EA558AB-2CD6-48BA-92CD-FA8D724CC004}"/>
              </a:ext>
            </a:extLst>
          </p:cNvPr>
          <p:cNvSpPr/>
          <p:nvPr/>
        </p:nvSpPr>
        <p:spPr>
          <a:xfrm>
            <a:off x="3707904" y="1988840"/>
            <a:ext cx="4104456" cy="1008112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9F86-A7F8-4AC9-99AB-20978E39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PROCESS TO IMPROVE DEVELOPMENT OF AND APPROVAL OF PRINCIPAL’S WORKPLAN BY CIRCUIT MANAGER  </a:t>
            </a:r>
            <a:endParaRPr lang="en-ZA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5B3F4C1-C906-4B92-A0D7-03DDF02C6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47274"/>
              </p:ext>
            </p:extLst>
          </p:nvPr>
        </p:nvGraphicFramePr>
        <p:xfrm>
          <a:off x="323528" y="1110753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7E608A7-B30E-4CC4-86E8-B08F22700276}"/>
              </a:ext>
            </a:extLst>
          </p:cNvPr>
          <p:cNvSpPr txBox="1"/>
          <p:nvPr/>
        </p:nvSpPr>
        <p:spPr>
          <a:xfrm>
            <a:off x="7256266" y="4221088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Circuit Manager monitors and supports implementation / review of a principal’s workplan </a:t>
            </a:r>
            <a:endParaRPr lang="en-ZA" sz="1400" b="1" dirty="0"/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8C2F50F-BDC4-4946-B330-67B52B842ED5}"/>
              </a:ext>
            </a:extLst>
          </p:cNvPr>
          <p:cNvSpPr/>
          <p:nvPr/>
        </p:nvSpPr>
        <p:spPr>
          <a:xfrm>
            <a:off x="7724318" y="2006765"/>
            <a:ext cx="936104" cy="1840292"/>
          </a:xfrm>
          <a:prstGeom prst="chevron">
            <a:avLst>
              <a:gd name="adj" fmla="val 62310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049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DE0E-A182-463E-8376-AD1F481F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PROCESS TO IMPROVE  OF DEVELOMENT OF SMT WORKPLANS AT SCHOOLS</a:t>
            </a:r>
            <a:endParaRPr lang="en-ZA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3BED24-D2B7-42DA-94E9-6B72F84CE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77334"/>
              </p:ext>
            </p:extLst>
          </p:nvPr>
        </p:nvGraphicFramePr>
        <p:xfrm>
          <a:off x="457200" y="1417639"/>
          <a:ext cx="8229600" cy="516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62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36D1-4205-44C5-9439-F65483A8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96108"/>
            <a:ext cx="8229600" cy="5486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The correct workplan  template is used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Workplan is developed on Performance Standards 1-7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One descriptor / element  or more is selected for each criterion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The targets must comply with SMART principles, and an  appropriate measure is provided to assess the achievement/ non achievement of the target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A time-frame is provided for each activity.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The performance indicator (quantitative/qualitative) is neutral and aligned to the activity and target and serves as evidence of that the key activity has been implemented.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400" dirty="0"/>
          </a:p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41FCBC-F9DE-408A-AA77-14A1B346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37824"/>
            <a:ext cx="8229600" cy="616636"/>
          </a:xfrm>
        </p:spPr>
        <p:txBody>
          <a:bodyPr>
            <a:normAutofit fontScale="90000"/>
          </a:bodyPr>
          <a:lstStyle/>
          <a:p>
            <a:pPr algn="l"/>
            <a:r>
              <a:rPr lang="en-ZA" sz="3600" b="1" dirty="0">
                <a:latin typeface="Century Gothic" panose="020B0502020202020204" pitchFamily="34" charset="0"/>
              </a:rPr>
              <a:t>        Characteristics of a good workplan </a:t>
            </a:r>
          </a:p>
        </p:txBody>
      </p:sp>
    </p:spTree>
    <p:extLst>
      <p:ext uri="{BB962C8B-B14F-4D97-AF65-F5344CB8AC3E}">
        <p14:creationId xmlns:p14="http://schemas.microsoft.com/office/powerpoint/2010/main" val="106307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E0EE-71B8-4142-BF67-5D43C898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200" b="1" dirty="0">
                <a:latin typeface="Century Gothic" panose="020B0502020202020204" pitchFamily="34" charset="0"/>
              </a:rPr>
              <a:t>         Characteristics of a good workplan 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EE94-4EB9-41F8-BEDC-822D363C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9" y="141763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Performance indicators should be  aligned to activities and targets.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Where applicable and relevant contextual factors  are provided as an indication of the localised conditions that help or hinder the achievement of the Performance Standard / implementation of key activities within the unique school environment.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The workplan integrates with other management plans / tools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/>
              <a:t>There is a clear alignment  and synergy of the workplans at different post levels (PL4, PL3 and PL2)</a:t>
            </a:r>
            <a:endParaRPr lang="en-ZA" sz="2600" dirty="0"/>
          </a:p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C4C4B4-23D9-46B4-98A1-B299600C8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22359"/>
              </p:ext>
            </p:extLst>
          </p:nvPr>
        </p:nvGraphicFramePr>
        <p:xfrm>
          <a:off x="5796136" y="5301208"/>
          <a:ext cx="1872208" cy="165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showAsIcon="1" r:id="rId4" imgW="914400" imgH="806400" progId="Acrobat.Document.DC">
                  <p:embed/>
                </p:oleObj>
              </mc:Choice>
              <mc:Fallback>
                <p:oleObj name="Acrobat Document" showAsIcon="1" r:id="rId4" imgW="914400" imgH="806400" progId="Acrobat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4D2FF125-9948-4AAC-A4AF-0CEC0AC7B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6136" y="5301208"/>
                        <a:ext cx="1872208" cy="1651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73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7376-2F7D-4C68-89CF-E2FC50C2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Century Gothic" panose="020B0502020202020204" pitchFamily="34" charset="0"/>
              </a:rPr>
              <a:t>Presentation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A333-113A-4367-819E-559CC9D3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Why principals develop workplans</a:t>
            </a:r>
          </a:p>
          <a:p>
            <a:r>
              <a:rPr lang="en-ZA" dirty="0"/>
              <a:t>Performance Standards for the principal’s workplan</a:t>
            </a:r>
          </a:p>
          <a:p>
            <a:r>
              <a:rPr lang="en-ZA" dirty="0"/>
              <a:t>Steps to develop a workplan </a:t>
            </a:r>
          </a:p>
          <a:p>
            <a:r>
              <a:rPr lang="en-ZA" dirty="0"/>
              <a:t>Lessons learned since 2021</a:t>
            </a:r>
          </a:p>
          <a:p>
            <a:r>
              <a:rPr lang="en-ZA" dirty="0"/>
              <a:t>Process to improve development and approval of principals’ workplans by Circuit Managers </a:t>
            </a:r>
          </a:p>
          <a:p>
            <a:r>
              <a:rPr lang="en-ZA" dirty="0"/>
              <a:t>Process to improve the development of workplans at school level </a:t>
            </a:r>
          </a:p>
          <a:p>
            <a:r>
              <a:rPr lang="en-ZA" dirty="0"/>
              <a:t>Characteristics of a good workplan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122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2B-0CD4-436F-AE50-ACE7CBAB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WHY PRINCIPALS DEVELOP A WORK PLAN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D85EF2-B0E7-4595-AB83-6016D480B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26671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97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5849-D5DA-4A2B-AEE4-0141FFB6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78296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latin typeface="Century Gothic" panose="020B0502020202020204" pitchFamily="34" charset="0"/>
              </a:rPr>
              <a:t>Performance Standards for the  Principals’ workplans </a:t>
            </a:r>
            <a:endParaRPr lang="en-Z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4E1C84-3D28-4655-B86E-D80ACA52E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966730"/>
              </p:ext>
            </p:extLst>
          </p:nvPr>
        </p:nvGraphicFramePr>
        <p:xfrm>
          <a:off x="457200" y="1109422"/>
          <a:ext cx="7900645" cy="574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813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1963-FF53-4CDC-9F41-FD31B6F0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>
            <a:noAutofit/>
          </a:bodyPr>
          <a:lstStyle/>
          <a:p>
            <a:pPr algn="l"/>
            <a:r>
              <a:rPr lang="en-ZA" sz="3600" b="1" dirty="0">
                <a:latin typeface="Century Gothic" panose="020B0502020202020204" pitchFamily="34" charset="0"/>
              </a:rPr>
              <a:t>STEPS TO COMPLETING  A PRINCIPAL’s WORKPLAN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BD4BB5-E695-405F-AF8A-230C726F5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61764"/>
              </p:ext>
            </p:extLst>
          </p:nvPr>
        </p:nvGraphicFramePr>
        <p:xfrm>
          <a:off x="251520" y="112474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19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A4A7-9403-45D1-807E-BF72509C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Century Gothic" panose="020B0502020202020204" pitchFamily="34" charset="0"/>
              </a:rPr>
              <a:t>Lessons Learned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CEE12-A2E1-4601-8444-04D722E5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ZA" b="1" dirty="0"/>
          </a:p>
          <a:p>
            <a:pPr marL="0" lvl="0" indent="0">
              <a:buNone/>
            </a:pPr>
            <a:r>
              <a:rPr lang="en-ZA" b="1" dirty="0">
                <a:solidFill>
                  <a:srgbClr val="00B050"/>
                </a:solidFill>
              </a:rPr>
              <a:t>MOST PRINCIPALS DEVELOPED WORKPLANS </a:t>
            </a:r>
          </a:p>
          <a:p>
            <a:r>
              <a:rPr lang="en-ZA" dirty="0"/>
              <a:t>Compliance rates by principals in completing </a:t>
            </a:r>
            <a:r>
              <a:rPr lang="en-ZA" dirty="0" err="1"/>
              <a:t>nad</a:t>
            </a:r>
            <a:r>
              <a:rPr lang="en-ZA" dirty="0"/>
              <a:t> submitting a workplan were very high across all provinces </a:t>
            </a:r>
          </a:p>
          <a:p>
            <a:r>
              <a:rPr lang="en-ZA" dirty="0"/>
              <a:t>Reluctance by some Circuit Managers to assist on development of workplans for principals  who are :  Acting principals / rotating in acting roles / principals of merged schools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TEMPLATE USED </a:t>
            </a:r>
            <a:endParaRPr lang="en-ZA" dirty="0">
              <a:solidFill>
                <a:srgbClr val="00B050"/>
              </a:solidFill>
            </a:endParaRPr>
          </a:p>
          <a:p>
            <a:pPr lvl="0"/>
            <a:r>
              <a:rPr lang="en-ZA" dirty="0"/>
              <a:t>Some principals used different templates to that provided in Collective Agreement No.2 of 2020 (Annexure D1) which led to the workplan excluding Performance indicators and Contextual factors </a:t>
            </a:r>
          </a:p>
          <a:p>
            <a:pPr lvl="0"/>
            <a:r>
              <a:rPr lang="en-ZA" dirty="0"/>
              <a:t>A few sampled workplans were hand written/ manually drawn.  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95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3DE07-62C7-41BF-BD51-548171A87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15200" b="255"/>
          <a:stretch/>
        </p:blipFill>
        <p:spPr>
          <a:xfrm rot="16200000">
            <a:off x="1781693" y="-621453"/>
            <a:ext cx="5760640" cy="8244922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C085A8FC-5DCB-42A0-B6E3-7E9B7388F07A}"/>
              </a:ext>
            </a:extLst>
          </p:cNvPr>
          <p:cNvSpPr/>
          <p:nvPr/>
        </p:nvSpPr>
        <p:spPr>
          <a:xfrm>
            <a:off x="2051720" y="188640"/>
            <a:ext cx="2448272" cy="576064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810BD9F8-7988-409C-B587-C6A817411C7E}"/>
              </a:ext>
            </a:extLst>
          </p:cNvPr>
          <p:cNvSpPr/>
          <p:nvPr/>
        </p:nvSpPr>
        <p:spPr>
          <a:xfrm>
            <a:off x="6516216" y="0"/>
            <a:ext cx="731520" cy="111676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2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CDE6-5329-4DFC-AE88-FEFF3B5C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ZA" sz="4500" b="1" dirty="0">
                <a:solidFill>
                  <a:srgbClr val="00B050"/>
                </a:solidFill>
              </a:rPr>
              <a:t>APPROVAL AND SIGN OFF BY CIRCUIT MANAGERS </a:t>
            </a:r>
          </a:p>
          <a:p>
            <a:pPr marL="0" lvl="0" indent="0">
              <a:buNone/>
            </a:pPr>
            <a:endParaRPr lang="en-ZA" b="1" dirty="0"/>
          </a:p>
          <a:p>
            <a:r>
              <a:rPr lang="en-ZA" dirty="0"/>
              <a:t>Across all provinces -  Many Circuit Managers signed off work plans without checking that it was technically correct or if the content was correctly reflected on the work plan.  </a:t>
            </a:r>
          </a:p>
          <a:p>
            <a:r>
              <a:rPr lang="en-ZA" dirty="0"/>
              <a:t>Not all workplans had BOTH the signatures of the principal and Circuit Manager </a:t>
            </a:r>
          </a:p>
          <a:p>
            <a:pPr lvl="0"/>
            <a:r>
              <a:rPr lang="en-ZA" dirty="0"/>
              <a:t>Dates on which Principal and Circuit Manager signed differed, e.g. the Circuit Manager signed before principal had signed. </a:t>
            </a:r>
          </a:p>
          <a:p>
            <a:pPr lvl="0"/>
            <a:r>
              <a:rPr lang="en-ZA" dirty="0"/>
              <a:t>Dates were not indicated on some workplans but these were signed.   </a:t>
            </a:r>
          </a:p>
          <a:p>
            <a:r>
              <a:rPr lang="en-ZA" dirty="0"/>
              <a:t>Some Circuit Managers signed off on the  Sample PL4 workplan provided as a resource and not an original workplan </a:t>
            </a:r>
          </a:p>
        </p:txBody>
      </p:sp>
    </p:spTree>
    <p:extLst>
      <p:ext uri="{BB962C8B-B14F-4D97-AF65-F5344CB8AC3E}">
        <p14:creationId xmlns:p14="http://schemas.microsoft.com/office/powerpoint/2010/main" val="332478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1152D-9E58-4EA4-B847-84C1DA0C1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8" t="24933" r="6142" b="5704"/>
          <a:stretch/>
        </p:blipFill>
        <p:spPr>
          <a:xfrm rot="16200000">
            <a:off x="2365969" y="-629665"/>
            <a:ext cx="4536503" cy="7901305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8F6F26BE-12B7-4BB3-AD3B-020AEC752A0F}"/>
              </a:ext>
            </a:extLst>
          </p:cNvPr>
          <p:cNvSpPr/>
          <p:nvPr/>
        </p:nvSpPr>
        <p:spPr>
          <a:xfrm>
            <a:off x="6228184" y="2420888"/>
            <a:ext cx="1296144" cy="216024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2760"/>
      </p:ext>
    </p:extLst>
  </p:cSld>
  <p:clrMapOvr>
    <a:masterClrMapping/>
  </p:clrMapOvr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1170</TotalTime>
  <Words>1542</Words>
  <Application>Microsoft Office PowerPoint</Application>
  <PresentationFormat>On-screen Show (4:3)</PresentationFormat>
  <Paragraphs>125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Tw Cen MT</vt:lpstr>
      <vt:lpstr>Wingdings</vt:lpstr>
      <vt:lpstr>New DBE Presentation template</vt:lpstr>
      <vt:lpstr>Acrobat Document</vt:lpstr>
      <vt:lpstr>QMS WEBINAR FOR CIRCUIT MANAGERS</vt:lpstr>
      <vt:lpstr>Presentation Outline </vt:lpstr>
      <vt:lpstr>WHY PRINCIPALS DEVELOP A WORK PLAN</vt:lpstr>
      <vt:lpstr>Performance Standards for the  Principals’ workplans </vt:lpstr>
      <vt:lpstr>STEPS TO COMPLETING  A PRINCIPAL’s WORKPLAN </vt:lpstr>
      <vt:lpstr>Lessons Learned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TO IMPROVE DEVELOPMENT OF AND APPROVAL OF PRINCIPAL’S WORKPLAN BY CIRCUIT MANAGER  </vt:lpstr>
      <vt:lpstr>PROCESS TO IMPROVE  OF DEVELOMENT OF SMT WORKPLANS AT SCHOOLS</vt:lpstr>
      <vt:lpstr>        Characteristics of a good workplan </vt:lpstr>
      <vt:lpstr>         Characteristics of a good workplan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Govan, Anita</cp:lastModifiedBy>
  <cp:revision>70</cp:revision>
  <cp:lastPrinted>2022-10-14T07:01:48Z</cp:lastPrinted>
  <dcterms:created xsi:type="dcterms:W3CDTF">2016-04-18T12:36:04Z</dcterms:created>
  <dcterms:modified xsi:type="dcterms:W3CDTF">2022-10-14T15:24:56Z</dcterms:modified>
</cp:coreProperties>
</file>